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Aldrich"/>
      <p:regular r:id="rId61"/>
    </p:embeddedFont>
    <p:embeddedFont>
      <p:font typeface="Orbitron Medium"/>
      <p:regular r:id="rId62"/>
      <p:bold r:id="rId63"/>
    </p:embeddedFont>
    <p:embeddedFont>
      <p:font typeface="Poppins"/>
      <p:regular r:id="rId64"/>
      <p:bold r:id="rId65"/>
      <p:italic r:id="rId66"/>
      <p:boldItalic r:id="rId67"/>
    </p:embeddedFont>
    <p:embeddedFont>
      <p:font typeface="Didact Gothic"/>
      <p:regular r:id="rId68"/>
    </p:embeddedFont>
    <p:embeddedFont>
      <p:font typeface="DM Serif Text"/>
      <p:regular r:id="rId69"/>
      <p:italic r:id="rId70"/>
    </p:embeddedFont>
    <p:embeddedFont>
      <p:font typeface="Quicksand"/>
      <p:regular r:id="rId71"/>
      <p:bold r:id="rId72"/>
    </p:embeddedFont>
    <p:embeddedFont>
      <p:font typeface="Denk One"/>
      <p:regular r:id="rId73"/>
    </p:embeddedFont>
    <p:embeddedFont>
      <p:font typeface="Orbitron"/>
      <p:regular r:id="rId74"/>
      <p:bold r:id="rId75"/>
    </p:embeddedFont>
    <p:embeddedFont>
      <p:font typeface="Fira Sans Extra Condensed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C918DA-7CCB-403B-AA20-CFEF3B38B155}">
  <a:tblStyle styleId="{15C918DA-7CCB-403B-AA20-CFEF3B38B1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E1E9F04-AA02-425A-B460-556BBE68E9E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DenkOne-regular.fntdata"/><Relationship Id="rId72" Type="http://schemas.openxmlformats.org/officeDocument/2006/relationships/font" Target="fonts/Quicksand-bold.fntdata"/><Relationship Id="rId31" Type="http://schemas.openxmlformats.org/officeDocument/2006/relationships/slide" Target="slides/slide26.xml"/><Relationship Id="rId75" Type="http://schemas.openxmlformats.org/officeDocument/2006/relationships/font" Target="fonts/Orbitron-bold.fntdata"/><Relationship Id="rId30" Type="http://schemas.openxmlformats.org/officeDocument/2006/relationships/slide" Target="slides/slide25.xml"/><Relationship Id="rId74" Type="http://schemas.openxmlformats.org/officeDocument/2006/relationships/font" Target="fonts/Orbitron-regular.fntdata"/><Relationship Id="rId33" Type="http://schemas.openxmlformats.org/officeDocument/2006/relationships/slide" Target="slides/slide28.xml"/><Relationship Id="rId77" Type="http://schemas.openxmlformats.org/officeDocument/2006/relationships/font" Target="fonts/FiraSansExtraCondensed-bold.fntdata"/><Relationship Id="rId32" Type="http://schemas.openxmlformats.org/officeDocument/2006/relationships/slide" Target="slides/slide27.xml"/><Relationship Id="rId76" Type="http://schemas.openxmlformats.org/officeDocument/2006/relationships/font" Target="fonts/FiraSansExtraCondensed-regular.fntdata"/><Relationship Id="rId35" Type="http://schemas.openxmlformats.org/officeDocument/2006/relationships/slide" Target="slides/slide30.xml"/><Relationship Id="rId79" Type="http://schemas.openxmlformats.org/officeDocument/2006/relationships/font" Target="fonts/FiraSansExtraCondensed-boldItalic.fntdata"/><Relationship Id="rId34" Type="http://schemas.openxmlformats.org/officeDocument/2006/relationships/slide" Target="slides/slide29.xml"/><Relationship Id="rId78" Type="http://schemas.openxmlformats.org/officeDocument/2006/relationships/font" Target="fonts/FiraSansExtraCondensed-italic.fntdata"/><Relationship Id="rId71" Type="http://schemas.openxmlformats.org/officeDocument/2006/relationships/font" Target="fonts/Quicksand-regular.fntdata"/><Relationship Id="rId70" Type="http://schemas.openxmlformats.org/officeDocument/2006/relationships/font" Target="fonts/DMSerifTex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rbitronMedium-regular.fntdata"/><Relationship Id="rId61" Type="http://schemas.openxmlformats.org/officeDocument/2006/relationships/font" Target="fonts/Aldrich-regular.fntdata"/><Relationship Id="rId20" Type="http://schemas.openxmlformats.org/officeDocument/2006/relationships/slide" Target="slides/slide15.xml"/><Relationship Id="rId64" Type="http://schemas.openxmlformats.org/officeDocument/2006/relationships/font" Target="fonts/Poppins-regular.fntdata"/><Relationship Id="rId63" Type="http://schemas.openxmlformats.org/officeDocument/2006/relationships/font" Target="fonts/OrbitronMedium-bold.fntdata"/><Relationship Id="rId22" Type="http://schemas.openxmlformats.org/officeDocument/2006/relationships/slide" Target="slides/slide17.xml"/><Relationship Id="rId66" Type="http://schemas.openxmlformats.org/officeDocument/2006/relationships/font" Target="fonts/Poppins-italic.fntdata"/><Relationship Id="rId21" Type="http://schemas.openxmlformats.org/officeDocument/2006/relationships/slide" Target="slides/slide16.xml"/><Relationship Id="rId65" Type="http://schemas.openxmlformats.org/officeDocument/2006/relationships/font" Target="fonts/Poppins-bold.fntdata"/><Relationship Id="rId24" Type="http://schemas.openxmlformats.org/officeDocument/2006/relationships/slide" Target="slides/slide19.xml"/><Relationship Id="rId68" Type="http://schemas.openxmlformats.org/officeDocument/2006/relationships/font" Target="fonts/DidactGothic-regular.fntdata"/><Relationship Id="rId23" Type="http://schemas.openxmlformats.org/officeDocument/2006/relationships/slide" Target="slides/slide18.xml"/><Relationship Id="rId67" Type="http://schemas.openxmlformats.org/officeDocument/2006/relationships/font" Target="fonts/Poppins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DMSerifTex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7" name="Google Shape;15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22b426fe3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22b426fe3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2b426fe3d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22b426fe3d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2b426fe3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22b426fe3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5" name="Google Shape;162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2b426fe3d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22b426fe3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2" name="Google Shape;169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2b426fe3d9_0_3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22b426fe3d9_0_3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0" name="Google Shape;17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2ce110df8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22ce110df8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1" name="Google Shape;13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5" name="Google Shape;177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22e821bd9e3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22e821bd9e3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22e794bd18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22e794bd18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2b426fe3d9_0_8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2b426fe3d9_0_8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22b426fe3d9_0_4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7" name="Google Shape;1877;g22b426fe3d9_0_4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6" name="Google Shape;18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2b426fe3d9_0_4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8" name="Google Shape;1928;g22b426fe3d9_0_4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22ce110df8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22ce110df8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2b426fe3d9_0_4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2b426fe3d9_0_4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22b426fe3d9_0_4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22b426fe3d9_0_4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9" name="Google Shape;14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22e794bd18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22e794bd18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22e794bd1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22e794bd1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22b426fe3d9_0_4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22b426fe3d9_0_4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22ce110df8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22ce110df8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22ce110df8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22ce110df8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22ce110df8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22ce110df8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22ce110df8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22ce110df8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22ce110df81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22ce110df8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22ce110df8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22ce110df8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22ce110df8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22ce110df8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7" name="Google Shape;14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22b426fe3d9_0_4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4" name="Google Shape;2044;g22b426fe3d9_0_4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22b426fe3d9_0_4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22b426fe3d9_0_4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22b426fe3d9_0_4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22b426fe3d9_0_4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22b426fe3d9_0_4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22b426fe3d9_0_4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2b426fe3d9_0_4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22b426fe3d9_0_4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22f74f95c5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5" name="Google Shape;2145;g22f74f95c5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3" name="Google Shape;219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22e794bd18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22e794bd18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22b426fe3d9_0_4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8" name="Google Shape;2218;g22b426fe3d9_0_4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2b426fe3d9_0_4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1" name="Google Shape;2241;g22b426fe3d9_0_4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22f42b2a2a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6" name="Google Shape;2256;g22f42b2a2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22f42b2a2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9" name="Google Shape;2269;g22f42b2a2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22b426fe3d9_0_8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0" name="Google Shape;2280;g22b426fe3d9_0_8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22b426fe3d9_0_8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22b426fe3d9_0_8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22b426fe3d9_0_5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5" name="Google Shape;2335;g22b426fe3d9_0_5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8" name="Google Shape;23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0" name="Google Shape;14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9" name="Google Shape;14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22ce110df8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22ce110df8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2ce110df81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2ce110df81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" name="Google Shape;10;p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/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11"/>
          <p:cNvSpPr txBox="1"/>
          <p:nvPr>
            <p:ph idx="1" type="subTitle"/>
          </p:nvPr>
        </p:nvSpPr>
        <p:spPr>
          <a:xfrm>
            <a:off x="3204287" y="3218546"/>
            <a:ext cx="2751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1"/>
          <p:cNvSpPr txBox="1"/>
          <p:nvPr>
            <p:ph idx="2" type="title"/>
          </p:nvPr>
        </p:nvSpPr>
        <p:spPr>
          <a:xfrm>
            <a:off x="1639207" y="935175"/>
            <a:ext cx="969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grpSp>
        <p:nvGrpSpPr>
          <p:cNvPr id="183" name="Google Shape;183;p11"/>
          <p:cNvGrpSpPr/>
          <p:nvPr/>
        </p:nvGrpSpPr>
        <p:grpSpPr>
          <a:xfrm>
            <a:off x="2038439" y="258000"/>
            <a:ext cx="5082995" cy="4627500"/>
            <a:chOff x="3704375" y="258050"/>
            <a:chExt cx="5082995" cy="4627500"/>
          </a:xfrm>
        </p:grpSpPr>
        <p:sp>
          <p:nvSpPr>
            <p:cNvPr id="184" name="Google Shape;184;p11"/>
            <p:cNvSpPr/>
            <p:nvPr/>
          </p:nvSpPr>
          <p:spPr>
            <a:xfrm>
              <a:off x="3704375" y="258050"/>
              <a:ext cx="50820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3705370" y="258050"/>
              <a:ext cx="50820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" name="Google Shape;186;p11"/>
            <p:cNvGrpSpPr/>
            <p:nvPr/>
          </p:nvGrpSpPr>
          <p:grpSpPr>
            <a:xfrm flipH="1" rot="10800000">
              <a:off x="5829576" y="4657459"/>
              <a:ext cx="825589" cy="93999"/>
              <a:chOff x="5718423" y="809024"/>
              <a:chExt cx="830071" cy="94500"/>
            </a:xfrm>
          </p:grpSpPr>
          <p:sp>
            <p:nvSpPr>
              <p:cNvPr id="187" name="Google Shape;187;p1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1"/>
            <p:cNvGrpSpPr/>
            <p:nvPr/>
          </p:nvGrpSpPr>
          <p:grpSpPr>
            <a:xfrm>
              <a:off x="3932900" y="407050"/>
              <a:ext cx="4491000" cy="262500"/>
              <a:chOff x="3646108" y="393414"/>
              <a:chExt cx="4491000" cy="262500"/>
            </a:xfrm>
          </p:grpSpPr>
          <p:sp>
            <p:nvSpPr>
              <p:cNvPr id="192" name="Google Shape;192;p11"/>
              <p:cNvSpPr/>
              <p:nvPr/>
            </p:nvSpPr>
            <p:spPr>
              <a:xfrm>
                <a:off x="3646108" y="393414"/>
                <a:ext cx="4491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3" name="Google Shape;193;p11"/>
              <p:cNvGrpSpPr/>
              <p:nvPr/>
            </p:nvGrpSpPr>
            <p:grpSpPr>
              <a:xfrm flipH="1" rot="10800000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194" name="Google Shape;194;p11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49803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11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49803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1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49803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99" name="Google Shape;199;p1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1" name="Google Shape;201;p12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02" name="Google Shape;202;p1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1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07" name="Google Shape;207;p1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8" name="Google Shape;208;p12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209" name="Google Shape;209;p1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1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1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12" name="Google Shape;212;p12"/>
          <p:cNvSpPr txBox="1"/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12"/>
          <p:cNvSpPr txBox="1"/>
          <p:nvPr>
            <p:ph idx="1" type="subTitle"/>
          </p:nvPr>
        </p:nvSpPr>
        <p:spPr>
          <a:xfrm>
            <a:off x="4244613" y="1724175"/>
            <a:ext cx="28341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2"/>
          <p:cNvSpPr txBox="1"/>
          <p:nvPr>
            <p:ph idx="2" type="subTitle"/>
          </p:nvPr>
        </p:nvSpPr>
        <p:spPr>
          <a:xfrm>
            <a:off x="4244613" y="3165775"/>
            <a:ext cx="28341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2"/>
          <p:cNvSpPr txBox="1"/>
          <p:nvPr>
            <p:ph idx="3" type="subTitle"/>
          </p:nvPr>
        </p:nvSpPr>
        <p:spPr>
          <a:xfrm>
            <a:off x="2443939" y="1811150"/>
            <a:ext cx="15990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12"/>
          <p:cNvSpPr txBox="1"/>
          <p:nvPr>
            <p:ph idx="4" type="subTitle"/>
          </p:nvPr>
        </p:nvSpPr>
        <p:spPr>
          <a:xfrm>
            <a:off x="2443937" y="3252775"/>
            <a:ext cx="15990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19" name="Google Shape;219;p1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1" name="Google Shape;221;p13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22" name="Google Shape;222;p1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27" name="Google Shape;227;p1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8" name="Google Shape;228;p13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229" name="Google Shape;229;p1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1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32" name="Google Shape;232;p13"/>
          <p:cNvSpPr txBox="1"/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13"/>
          <p:cNvSpPr txBox="1"/>
          <p:nvPr>
            <p:ph idx="1" type="subTitle"/>
          </p:nvPr>
        </p:nvSpPr>
        <p:spPr>
          <a:xfrm>
            <a:off x="1575538" y="3636525"/>
            <a:ext cx="19974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2" type="subTitle"/>
          </p:nvPr>
        </p:nvSpPr>
        <p:spPr>
          <a:xfrm>
            <a:off x="5424070" y="3636525"/>
            <a:ext cx="19974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3"/>
          <p:cNvSpPr txBox="1"/>
          <p:nvPr>
            <p:ph idx="3" type="subTitle"/>
          </p:nvPr>
        </p:nvSpPr>
        <p:spPr>
          <a:xfrm>
            <a:off x="1974014" y="3329600"/>
            <a:ext cx="15990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13"/>
          <p:cNvSpPr txBox="1"/>
          <p:nvPr>
            <p:ph idx="4" type="subTitle"/>
          </p:nvPr>
        </p:nvSpPr>
        <p:spPr>
          <a:xfrm>
            <a:off x="5424087" y="3329600"/>
            <a:ext cx="15990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/>
          <p:nvPr>
            <p:ph type="title"/>
          </p:nvPr>
        </p:nvSpPr>
        <p:spPr>
          <a:xfrm>
            <a:off x="892810" y="3310675"/>
            <a:ext cx="37938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5"/>
          <p:cNvGrpSpPr/>
          <p:nvPr/>
        </p:nvGrpSpPr>
        <p:grpSpPr>
          <a:xfrm>
            <a:off x="1726975" y="3299800"/>
            <a:ext cx="5690038" cy="1408548"/>
            <a:chOff x="486920" y="1114962"/>
            <a:chExt cx="6483635" cy="1605000"/>
          </a:xfrm>
        </p:grpSpPr>
        <p:sp>
          <p:nvSpPr>
            <p:cNvPr id="241" name="Google Shape;241;p15"/>
            <p:cNvSpPr/>
            <p:nvPr/>
          </p:nvSpPr>
          <p:spPr>
            <a:xfrm>
              <a:off x="486920" y="1114962"/>
              <a:ext cx="6483600" cy="1605000"/>
            </a:xfrm>
            <a:prstGeom prst="roundRect">
              <a:avLst>
                <a:gd fmla="val 1492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486955" y="1114991"/>
              <a:ext cx="64836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" name="Google Shape;243;p15"/>
            <p:cNvGrpSpPr/>
            <p:nvPr/>
          </p:nvGrpSpPr>
          <p:grpSpPr>
            <a:xfrm flipH="1" rot="10800000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244" name="Google Shape;244;p15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7" name="Google Shape;247;p15"/>
          <p:cNvSpPr txBox="1"/>
          <p:nvPr>
            <p:ph type="title"/>
          </p:nvPr>
        </p:nvSpPr>
        <p:spPr>
          <a:xfrm>
            <a:off x="2008044" y="3684600"/>
            <a:ext cx="51279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6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50" name="Google Shape;250;p16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2" name="Google Shape;252;p16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53" name="Google Shape;253;p1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" name="Google Shape;257;p16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58" name="Google Shape;258;p16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9" name="Google Shape;259;p16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260" name="Google Shape;260;p16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16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16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63" name="Google Shape;263;p16"/>
          <p:cNvSpPr txBox="1"/>
          <p:nvPr>
            <p:ph type="title"/>
          </p:nvPr>
        </p:nvSpPr>
        <p:spPr>
          <a:xfrm>
            <a:off x="1755450" y="1674196"/>
            <a:ext cx="28110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16"/>
          <p:cNvSpPr txBox="1"/>
          <p:nvPr>
            <p:ph idx="1" type="subTitle"/>
          </p:nvPr>
        </p:nvSpPr>
        <p:spPr>
          <a:xfrm>
            <a:off x="1755375" y="2424696"/>
            <a:ext cx="28110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67" name="Google Shape;267;p1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9" name="Google Shape;269;p17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70" name="Google Shape;270;p1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" name="Google Shape;274;p1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75" name="Google Shape;275;p1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6" name="Google Shape;276;p17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277" name="Google Shape;277;p1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1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1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" name="Google Shape;280;p17"/>
          <p:cNvSpPr txBox="1"/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" name="Google Shape;281;p17"/>
          <p:cNvSpPr txBox="1"/>
          <p:nvPr>
            <p:ph idx="1" type="subTitle"/>
          </p:nvPr>
        </p:nvSpPr>
        <p:spPr>
          <a:xfrm>
            <a:off x="1987512" y="3526750"/>
            <a:ext cx="18570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7"/>
          <p:cNvSpPr txBox="1"/>
          <p:nvPr>
            <p:ph idx="2" type="subTitle"/>
          </p:nvPr>
        </p:nvSpPr>
        <p:spPr>
          <a:xfrm>
            <a:off x="5297750" y="3526752"/>
            <a:ext cx="18570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7"/>
          <p:cNvSpPr txBox="1"/>
          <p:nvPr>
            <p:ph idx="3" type="subTitle"/>
          </p:nvPr>
        </p:nvSpPr>
        <p:spPr>
          <a:xfrm>
            <a:off x="1987512" y="3102825"/>
            <a:ext cx="18570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1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4" type="subTitle"/>
          </p:nvPr>
        </p:nvSpPr>
        <p:spPr>
          <a:xfrm>
            <a:off x="5297750" y="3102825"/>
            <a:ext cx="18570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1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8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87" name="Google Shape;287;p18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9" name="Google Shape;289;p18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90" name="Google Shape;290;p18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" name="Google Shape;294;p1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95" name="Google Shape;295;p1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6" name="Google Shape;296;p18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297" name="Google Shape;297;p1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1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1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00" name="Google Shape;300;p18"/>
          <p:cNvSpPr txBox="1"/>
          <p:nvPr>
            <p:ph type="title"/>
          </p:nvPr>
        </p:nvSpPr>
        <p:spPr>
          <a:xfrm>
            <a:off x="4574850" y="1674196"/>
            <a:ext cx="28110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1" name="Google Shape;301;p18"/>
          <p:cNvSpPr txBox="1"/>
          <p:nvPr>
            <p:ph idx="1" type="subTitle"/>
          </p:nvPr>
        </p:nvSpPr>
        <p:spPr>
          <a:xfrm>
            <a:off x="4574775" y="2424696"/>
            <a:ext cx="28110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304" name="Google Shape;304;p1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6" name="Google Shape;306;p19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307" name="Google Shape;307;p1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1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312" name="Google Shape;312;p1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3" name="Google Shape;313;p19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314" name="Google Shape;314;p1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1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1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17" name="Google Shape;317;p19"/>
          <p:cNvSpPr txBox="1"/>
          <p:nvPr>
            <p:ph type="title"/>
          </p:nvPr>
        </p:nvSpPr>
        <p:spPr>
          <a:xfrm>
            <a:off x="726425" y="1404007"/>
            <a:ext cx="35589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19"/>
          <p:cNvSpPr txBox="1"/>
          <p:nvPr>
            <p:ph idx="1" type="subTitle"/>
          </p:nvPr>
        </p:nvSpPr>
        <p:spPr>
          <a:xfrm>
            <a:off x="726425" y="3047207"/>
            <a:ext cx="26682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0"/>
          <p:cNvGrpSpPr/>
          <p:nvPr/>
        </p:nvGrpSpPr>
        <p:grpSpPr>
          <a:xfrm>
            <a:off x="1214950" y="683850"/>
            <a:ext cx="6714114" cy="3775800"/>
            <a:chOff x="1214950" y="683850"/>
            <a:chExt cx="6714114" cy="3775800"/>
          </a:xfrm>
        </p:grpSpPr>
        <p:sp>
          <p:nvSpPr>
            <p:cNvPr id="321" name="Google Shape;321;p20"/>
            <p:cNvSpPr/>
            <p:nvPr/>
          </p:nvSpPr>
          <p:spPr>
            <a:xfrm>
              <a:off x="1214950" y="683850"/>
              <a:ext cx="6712800" cy="37758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1216264" y="683850"/>
              <a:ext cx="6712800" cy="37758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323;p20"/>
            <p:cNvGrpSpPr/>
            <p:nvPr/>
          </p:nvGrpSpPr>
          <p:grpSpPr>
            <a:xfrm flipH="1" rot="10800000">
              <a:off x="4223153" y="4134459"/>
              <a:ext cx="825589" cy="93999"/>
              <a:chOff x="5718423" y="809024"/>
              <a:chExt cx="830071" cy="94500"/>
            </a:xfrm>
          </p:grpSpPr>
          <p:sp>
            <p:nvSpPr>
              <p:cNvPr id="324" name="Google Shape;324;p2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" name="Google Shape;328;p20"/>
            <p:cNvGrpSpPr/>
            <p:nvPr/>
          </p:nvGrpSpPr>
          <p:grpSpPr>
            <a:xfrm>
              <a:off x="1513591" y="878275"/>
              <a:ext cx="6115500" cy="262500"/>
              <a:chOff x="3646122" y="393414"/>
              <a:chExt cx="6115500" cy="262500"/>
            </a:xfrm>
          </p:grpSpPr>
          <p:sp>
            <p:nvSpPr>
              <p:cNvPr id="329" name="Google Shape;329;p20"/>
              <p:cNvSpPr/>
              <p:nvPr/>
            </p:nvSpPr>
            <p:spPr>
              <a:xfrm>
                <a:off x="3646122" y="393414"/>
                <a:ext cx="61155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0" name="Google Shape;330;p20"/>
              <p:cNvGrpSpPr/>
              <p:nvPr/>
            </p:nvGrpSpPr>
            <p:grpSpPr>
              <a:xfrm flipH="1" rot="10800000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331" name="Google Shape;331;p20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49803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20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49803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20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49803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34" name="Google Shape;334;p20"/>
          <p:cNvSpPr txBox="1"/>
          <p:nvPr>
            <p:ph type="title"/>
          </p:nvPr>
        </p:nvSpPr>
        <p:spPr>
          <a:xfrm>
            <a:off x="2260900" y="1488475"/>
            <a:ext cx="3402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2260899" y="3051871"/>
            <a:ext cx="2751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0"/>
          <p:cNvSpPr txBox="1"/>
          <p:nvPr>
            <p:ph idx="2" type="title"/>
          </p:nvPr>
        </p:nvSpPr>
        <p:spPr>
          <a:xfrm>
            <a:off x="932353" y="1735575"/>
            <a:ext cx="969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2" name="Google Shape;22;p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" name="Google Shape;24;p3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31;p3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32" name="Google Shape;32;p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33;p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34;p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5" name="Google Shape;35;p3"/>
          <p:cNvSpPr txBox="1"/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339" name="Google Shape;339;p2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" name="Google Shape;341;p21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342" name="Google Shape;342;p2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" name="Google Shape;346;p2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347" name="Google Shape;347;p2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8" name="Google Shape;348;p21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349" name="Google Shape;349;p2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2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2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52" name="Google Shape;352;p21"/>
          <p:cNvGrpSpPr/>
          <p:nvPr/>
        </p:nvGrpSpPr>
        <p:grpSpPr>
          <a:xfrm>
            <a:off x="1675800" y="1182000"/>
            <a:ext cx="5792402" cy="2779500"/>
            <a:chOff x="1675800" y="1182000"/>
            <a:chExt cx="5792402" cy="2779500"/>
          </a:xfrm>
        </p:grpSpPr>
        <p:sp>
          <p:nvSpPr>
            <p:cNvPr id="353" name="Google Shape;353;p21"/>
            <p:cNvSpPr/>
            <p:nvPr/>
          </p:nvSpPr>
          <p:spPr>
            <a:xfrm>
              <a:off x="1675800" y="1182000"/>
              <a:ext cx="5792400" cy="27795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1675802" y="1182025"/>
              <a:ext cx="5792400" cy="311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" name="Google Shape;355;p21"/>
            <p:cNvGrpSpPr/>
            <p:nvPr/>
          </p:nvGrpSpPr>
          <p:grpSpPr>
            <a:xfrm flipH="1" rot="10800000">
              <a:off x="1793624" y="1296158"/>
              <a:ext cx="376790" cy="82489"/>
              <a:chOff x="5578333" y="744468"/>
              <a:chExt cx="431653" cy="94500"/>
            </a:xfrm>
          </p:grpSpPr>
          <p:sp>
            <p:nvSpPr>
              <p:cNvPr id="356" name="Google Shape;356;p2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9" name="Google Shape;359;p21"/>
          <p:cNvSpPr txBox="1"/>
          <p:nvPr>
            <p:ph idx="1" type="subTitle"/>
          </p:nvPr>
        </p:nvSpPr>
        <p:spPr>
          <a:xfrm>
            <a:off x="2511300" y="2474439"/>
            <a:ext cx="41214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21"/>
          <p:cNvSpPr txBox="1"/>
          <p:nvPr>
            <p:ph type="title"/>
          </p:nvPr>
        </p:nvSpPr>
        <p:spPr>
          <a:xfrm>
            <a:off x="2511300" y="1897539"/>
            <a:ext cx="412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2_1_1_1_1_2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363" name="Google Shape;363;p2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5" name="Google Shape;365;p22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366" name="Google Shape;366;p2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" name="Google Shape;370;p2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371" name="Google Shape;371;p2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2" name="Google Shape;372;p22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373" name="Google Shape;373;p2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2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2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76" name="Google Shape;376;p22"/>
          <p:cNvSpPr txBox="1"/>
          <p:nvPr>
            <p:ph idx="1" type="subTitle"/>
          </p:nvPr>
        </p:nvSpPr>
        <p:spPr>
          <a:xfrm>
            <a:off x="974400" y="1490700"/>
            <a:ext cx="35091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2"/>
          <p:cNvSpPr txBox="1"/>
          <p:nvPr>
            <p:ph type="title"/>
          </p:nvPr>
        </p:nvSpPr>
        <p:spPr>
          <a:xfrm>
            <a:off x="974400" y="918000"/>
            <a:ext cx="350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380" name="Google Shape;380;p2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" name="Google Shape;382;p23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383" name="Google Shape;383;p2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7" name="Google Shape;387;p2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388" name="Google Shape;388;p2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9" name="Google Shape;389;p23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390" name="Google Shape;390;p2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2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2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93" name="Google Shape;393;p23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4" name="Google Shape;394;p23"/>
          <p:cNvSpPr txBox="1"/>
          <p:nvPr>
            <p:ph idx="2" type="title"/>
          </p:nvPr>
        </p:nvSpPr>
        <p:spPr>
          <a:xfrm>
            <a:off x="1691750" y="1903017"/>
            <a:ext cx="2256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23"/>
          <p:cNvSpPr txBox="1"/>
          <p:nvPr>
            <p:ph idx="1" type="subTitle"/>
          </p:nvPr>
        </p:nvSpPr>
        <p:spPr>
          <a:xfrm>
            <a:off x="1691739" y="2269375"/>
            <a:ext cx="2256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23"/>
          <p:cNvSpPr txBox="1"/>
          <p:nvPr>
            <p:ph idx="3" type="title"/>
          </p:nvPr>
        </p:nvSpPr>
        <p:spPr>
          <a:xfrm>
            <a:off x="5199000" y="1903017"/>
            <a:ext cx="2256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23"/>
          <p:cNvSpPr txBox="1"/>
          <p:nvPr>
            <p:ph idx="4" type="subTitle"/>
          </p:nvPr>
        </p:nvSpPr>
        <p:spPr>
          <a:xfrm>
            <a:off x="5198989" y="2269375"/>
            <a:ext cx="2256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23"/>
          <p:cNvSpPr txBox="1"/>
          <p:nvPr>
            <p:ph idx="5" type="title"/>
          </p:nvPr>
        </p:nvSpPr>
        <p:spPr>
          <a:xfrm>
            <a:off x="1691750" y="3487204"/>
            <a:ext cx="2256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23"/>
          <p:cNvSpPr txBox="1"/>
          <p:nvPr>
            <p:ph idx="6" type="subTitle"/>
          </p:nvPr>
        </p:nvSpPr>
        <p:spPr>
          <a:xfrm>
            <a:off x="1691739" y="3855175"/>
            <a:ext cx="2256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3"/>
          <p:cNvSpPr txBox="1"/>
          <p:nvPr>
            <p:ph idx="7" type="title"/>
          </p:nvPr>
        </p:nvSpPr>
        <p:spPr>
          <a:xfrm>
            <a:off x="5199000" y="3487204"/>
            <a:ext cx="2256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23"/>
          <p:cNvSpPr txBox="1"/>
          <p:nvPr>
            <p:ph idx="8" type="subTitle"/>
          </p:nvPr>
        </p:nvSpPr>
        <p:spPr>
          <a:xfrm>
            <a:off x="5198989" y="3855175"/>
            <a:ext cx="2256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4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04" name="Google Shape;404;p2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6" name="Google Shape;406;p24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07" name="Google Shape;407;p2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" name="Google Shape;411;p2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12" name="Google Shape;412;p2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3" name="Google Shape;413;p24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414" name="Google Shape;414;p2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2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2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17" name="Google Shape;417;p24"/>
          <p:cNvSpPr txBox="1"/>
          <p:nvPr>
            <p:ph type="title"/>
          </p:nvPr>
        </p:nvSpPr>
        <p:spPr>
          <a:xfrm>
            <a:off x="3265350" y="2288825"/>
            <a:ext cx="26133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24"/>
          <p:cNvSpPr txBox="1"/>
          <p:nvPr>
            <p:ph idx="2" type="title"/>
          </p:nvPr>
        </p:nvSpPr>
        <p:spPr>
          <a:xfrm>
            <a:off x="720012" y="1063113"/>
            <a:ext cx="2513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24"/>
          <p:cNvSpPr txBox="1"/>
          <p:nvPr>
            <p:ph idx="1" type="subTitle"/>
          </p:nvPr>
        </p:nvSpPr>
        <p:spPr>
          <a:xfrm>
            <a:off x="720012" y="1538684"/>
            <a:ext cx="2513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24"/>
          <p:cNvSpPr txBox="1"/>
          <p:nvPr>
            <p:ph idx="3" type="title"/>
          </p:nvPr>
        </p:nvSpPr>
        <p:spPr>
          <a:xfrm>
            <a:off x="5910588" y="1063125"/>
            <a:ext cx="2513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24"/>
          <p:cNvSpPr txBox="1"/>
          <p:nvPr>
            <p:ph idx="4" type="subTitle"/>
          </p:nvPr>
        </p:nvSpPr>
        <p:spPr>
          <a:xfrm>
            <a:off x="5910576" y="1538671"/>
            <a:ext cx="2513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24"/>
          <p:cNvSpPr txBox="1"/>
          <p:nvPr>
            <p:ph idx="5" type="title"/>
          </p:nvPr>
        </p:nvSpPr>
        <p:spPr>
          <a:xfrm>
            <a:off x="720012" y="4221573"/>
            <a:ext cx="2513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3" name="Google Shape;423;p24"/>
          <p:cNvSpPr txBox="1"/>
          <p:nvPr>
            <p:ph idx="6" type="subTitle"/>
          </p:nvPr>
        </p:nvSpPr>
        <p:spPr>
          <a:xfrm>
            <a:off x="720012" y="3217724"/>
            <a:ext cx="2513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4"/>
          <p:cNvSpPr txBox="1"/>
          <p:nvPr>
            <p:ph idx="7" type="title"/>
          </p:nvPr>
        </p:nvSpPr>
        <p:spPr>
          <a:xfrm>
            <a:off x="5910588" y="4221573"/>
            <a:ext cx="2513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5" name="Google Shape;425;p24"/>
          <p:cNvSpPr txBox="1"/>
          <p:nvPr>
            <p:ph idx="8" type="subTitle"/>
          </p:nvPr>
        </p:nvSpPr>
        <p:spPr>
          <a:xfrm>
            <a:off x="5910576" y="3217724"/>
            <a:ext cx="2513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5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28" name="Google Shape;428;p25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" name="Google Shape;430;p25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31" name="Google Shape;431;p25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5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5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25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36" name="Google Shape;436;p25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 flipH="1" rot="10800000">
                <a:off x="543498" y="483688"/>
                <a:ext cx="93990" cy="939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8" name="Google Shape;438;p25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6"/>
          <p:cNvGrpSpPr/>
          <p:nvPr/>
        </p:nvGrpSpPr>
        <p:grpSpPr>
          <a:xfrm>
            <a:off x="1132541" y="872113"/>
            <a:ext cx="6880552" cy="3180876"/>
            <a:chOff x="358350" y="258050"/>
            <a:chExt cx="8428950" cy="3896700"/>
          </a:xfrm>
        </p:grpSpPr>
        <p:sp>
          <p:nvSpPr>
            <p:cNvPr id="441" name="Google Shape;441;p26"/>
            <p:cNvSpPr/>
            <p:nvPr/>
          </p:nvSpPr>
          <p:spPr>
            <a:xfrm>
              <a:off x="358350" y="258050"/>
              <a:ext cx="8427300" cy="38967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360000" y="258050"/>
              <a:ext cx="8427300" cy="38967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3" name="Google Shape;443;p26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44" name="Google Shape;444;p26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5" name="Google Shape;445;p26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446" name="Google Shape;446;p26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26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26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49" name="Google Shape;449;p26"/>
          <p:cNvSpPr txBox="1"/>
          <p:nvPr>
            <p:ph type="title"/>
          </p:nvPr>
        </p:nvSpPr>
        <p:spPr>
          <a:xfrm>
            <a:off x="2060993" y="1717300"/>
            <a:ext cx="50163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50" name="Google Shape;450;p26"/>
          <p:cNvGrpSpPr/>
          <p:nvPr/>
        </p:nvGrpSpPr>
        <p:grpSpPr>
          <a:xfrm flipH="1" rot="10800000">
            <a:off x="4163640" y="3895409"/>
            <a:ext cx="825589" cy="93999"/>
            <a:chOff x="5718423" y="809024"/>
            <a:chExt cx="830071" cy="94500"/>
          </a:xfrm>
        </p:grpSpPr>
        <p:sp>
          <p:nvSpPr>
            <p:cNvPr id="451" name="Google Shape;451;p2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E27B83">
                <a:alpha val="43921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E27B83">
                <a:alpha val="43921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7"/>
          <p:cNvSpPr/>
          <p:nvPr/>
        </p:nvSpPr>
        <p:spPr>
          <a:xfrm>
            <a:off x="822316" y="1320388"/>
            <a:ext cx="6879300" cy="3180900"/>
          </a:xfrm>
          <a:prstGeom prst="roundRect">
            <a:avLst>
              <a:gd fmla="val 555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7"/>
          <p:cNvSpPr/>
          <p:nvPr/>
        </p:nvSpPr>
        <p:spPr>
          <a:xfrm>
            <a:off x="823663" y="1320388"/>
            <a:ext cx="6879300" cy="3180900"/>
          </a:xfrm>
          <a:prstGeom prst="roundRect">
            <a:avLst>
              <a:gd fmla="val 5555" name="adj"/>
            </a:avLst>
          </a:prstGeom>
          <a:gradFill>
            <a:gsLst>
              <a:gs pos="0">
                <a:schemeClr val="lt1"/>
              </a:gs>
              <a:gs pos="100000">
                <a:srgbClr val="66BEE9">
                  <a:alpha val="3411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p27"/>
          <p:cNvGrpSpPr/>
          <p:nvPr/>
        </p:nvGrpSpPr>
        <p:grpSpPr>
          <a:xfrm>
            <a:off x="1034813" y="1442025"/>
            <a:ext cx="6457015" cy="214279"/>
            <a:chOff x="433216" y="393424"/>
            <a:chExt cx="7910100" cy="262500"/>
          </a:xfrm>
        </p:grpSpPr>
        <p:sp>
          <p:nvSpPr>
            <p:cNvPr id="459" name="Google Shape;459;p27"/>
            <p:cNvSpPr/>
            <p:nvPr/>
          </p:nvSpPr>
          <p:spPr>
            <a:xfrm>
              <a:off x="433216" y="393424"/>
              <a:ext cx="7910100" cy="2625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27"/>
            <p:cNvGrpSpPr/>
            <p:nvPr/>
          </p:nvGrpSpPr>
          <p:grpSpPr>
            <a:xfrm flipH="1" rot="10800000">
              <a:off x="543498" y="483688"/>
              <a:ext cx="429323" cy="93999"/>
              <a:chOff x="5840230" y="744468"/>
              <a:chExt cx="431654" cy="94500"/>
            </a:xfrm>
          </p:grpSpPr>
          <p:sp>
            <p:nvSpPr>
              <p:cNvPr id="461" name="Google Shape;461;p27"/>
              <p:cNvSpPr/>
              <p:nvPr/>
            </p:nvSpPr>
            <p:spPr>
              <a:xfrm>
                <a:off x="5840230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6008807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6177384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4" name="Google Shape;464;p27"/>
          <p:cNvGrpSpPr/>
          <p:nvPr/>
        </p:nvGrpSpPr>
        <p:grpSpPr>
          <a:xfrm flipH="1" rot="10800000">
            <a:off x="3745690" y="4147259"/>
            <a:ext cx="825589" cy="93999"/>
            <a:chOff x="5718423" y="809024"/>
            <a:chExt cx="830071" cy="94500"/>
          </a:xfrm>
        </p:grpSpPr>
        <p:sp>
          <p:nvSpPr>
            <p:cNvPr id="465" name="Google Shape;465;p2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E27B83">
                <a:alpha val="43921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E27B83">
                <a:alpha val="43921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27"/>
          <p:cNvSpPr txBox="1"/>
          <p:nvPr>
            <p:ph type="title"/>
          </p:nvPr>
        </p:nvSpPr>
        <p:spPr>
          <a:xfrm>
            <a:off x="1117524" y="2165575"/>
            <a:ext cx="39855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28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72" name="Google Shape;472;p28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4" name="Google Shape;474;p28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75" name="Google Shape;475;p28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" name="Google Shape;479;p2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80" name="Google Shape;480;p2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1" name="Google Shape;481;p28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482" name="Google Shape;482;p2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2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2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85" name="Google Shape;485;p28"/>
          <p:cNvSpPr txBox="1"/>
          <p:nvPr>
            <p:ph idx="1" type="subTitle"/>
          </p:nvPr>
        </p:nvSpPr>
        <p:spPr>
          <a:xfrm>
            <a:off x="4072200" y="2281539"/>
            <a:ext cx="41214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4072200" y="1704639"/>
            <a:ext cx="412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1_1_1_1_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89" name="Google Shape;489;p2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1" name="Google Shape;491;p29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92" name="Google Shape;492;p2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" name="Google Shape;496;p2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97" name="Google Shape;497;p2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8" name="Google Shape;498;p29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499" name="Google Shape;499;p2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" name="Google Shape;500;p2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2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02" name="Google Shape;502;p29"/>
          <p:cNvSpPr txBox="1"/>
          <p:nvPr>
            <p:ph idx="1" type="subTitle"/>
          </p:nvPr>
        </p:nvSpPr>
        <p:spPr>
          <a:xfrm>
            <a:off x="1432200" y="1200850"/>
            <a:ext cx="627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29"/>
          <p:cNvSpPr txBox="1"/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30"/>
          <p:cNvGrpSpPr/>
          <p:nvPr/>
        </p:nvGrpSpPr>
        <p:grpSpPr>
          <a:xfrm>
            <a:off x="719282" y="771352"/>
            <a:ext cx="6880555" cy="2625711"/>
            <a:chOff x="358361" y="258062"/>
            <a:chExt cx="8428954" cy="3216600"/>
          </a:xfrm>
        </p:grpSpPr>
        <p:sp>
          <p:nvSpPr>
            <p:cNvPr id="506" name="Google Shape;506;p30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3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09" name="Google Shape;509;p3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0" name="Google Shape;510;p30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511" name="Google Shape;511;p3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3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3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14" name="Google Shape;514;p30"/>
          <p:cNvGrpSpPr/>
          <p:nvPr/>
        </p:nvGrpSpPr>
        <p:grpSpPr>
          <a:xfrm>
            <a:off x="3521825" y="2937975"/>
            <a:ext cx="4695888" cy="1063125"/>
            <a:chOff x="486920" y="1114962"/>
            <a:chExt cx="5350829" cy="1211400"/>
          </a:xfrm>
        </p:grpSpPr>
        <p:sp>
          <p:nvSpPr>
            <p:cNvPr id="515" name="Google Shape;515;p30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fmla="val 1492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30"/>
            <p:cNvGrpSpPr/>
            <p:nvPr/>
          </p:nvGrpSpPr>
          <p:grpSpPr>
            <a:xfrm flipH="1" rot="10800000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518" name="Google Shape;518;p30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0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0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1" name="Google Shape;521;p30"/>
          <p:cNvSpPr txBox="1"/>
          <p:nvPr>
            <p:ph hasCustomPrompt="1" type="title"/>
          </p:nvPr>
        </p:nvSpPr>
        <p:spPr>
          <a:xfrm>
            <a:off x="870732" y="1117196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2" name="Google Shape;522;p30"/>
          <p:cNvSpPr txBox="1"/>
          <p:nvPr>
            <p:ph idx="1" type="subTitle"/>
          </p:nvPr>
        </p:nvSpPr>
        <p:spPr>
          <a:xfrm>
            <a:off x="3674050" y="3404742"/>
            <a:ext cx="450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39" name="Google Shape;39;p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41;p4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" name="Google Shape;46;p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7" name="Google Shape;47;p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" name="Google Shape;48;p4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49" name="Google Shape;49;p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2" name="Google Shape;52;p4"/>
          <p:cNvSpPr txBox="1"/>
          <p:nvPr>
            <p:ph type="ctrTitle"/>
          </p:nvPr>
        </p:nvSpPr>
        <p:spPr>
          <a:xfrm>
            <a:off x="4884802" y="687900"/>
            <a:ext cx="3489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1" type="subTitle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idx="2" type="title"/>
          </p:nvPr>
        </p:nvSpPr>
        <p:spPr>
          <a:xfrm>
            <a:off x="3900975" y="685907"/>
            <a:ext cx="98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3" type="ctrTitle"/>
          </p:nvPr>
        </p:nvSpPr>
        <p:spPr>
          <a:xfrm>
            <a:off x="4884822" y="1702321"/>
            <a:ext cx="3489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56" name="Google Shape;56;p4"/>
          <p:cNvSpPr txBox="1"/>
          <p:nvPr>
            <p:ph idx="4" type="subTitle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5" type="title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58" name="Google Shape;58;p4"/>
          <p:cNvSpPr txBox="1"/>
          <p:nvPr>
            <p:ph idx="6" type="ctrTitle"/>
          </p:nvPr>
        </p:nvSpPr>
        <p:spPr>
          <a:xfrm>
            <a:off x="4884800" y="2716750"/>
            <a:ext cx="3489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7" type="subTitle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4"/>
          <p:cNvSpPr txBox="1"/>
          <p:nvPr>
            <p:ph idx="8" type="title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61" name="Google Shape;61;p4"/>
          <p:cNvSpPr txBox="1"/>
          <p:nvPr>
            <p:ph idx="9" type="subTitle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4"/>
          <p:cNvSpPr txBox="1"/>
          <p:nvPr>
            <p:ph idx="13" type="title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63" name="Google Shape;63;p4"/>
          <p:cNvSpPr txBox="1"/>
          <p:nvPr>
            <p:ph idx="14" type="ctrTitle"/>
          </p:nvPr>
        </p:nvSpPr>
        <p:spPr>
          <a:xfrm>
            <a:off x="4884800" y="3737199"/>
            <a:ext cx="3488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idx="15" type="title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31"/>
          <p:cNvGrpSpPr/>
          <p:nvPr/>
        </p:nvGrpSpPr>
        <p:grpSpPr>
          <a:xfrm>
            <a:off x="992838" y="904500"/>
            <a:ext cx="5250301" cy="3334500"/>
            <a:chOff x="992838" y="904500"/>
            <a:chExt cx="5250301" cy="3334500"/>
          </a:xfrm>
        </p:grpSpPr>
        <p:sp>
          <p:nvSpPr>
            <p:cNvPr id="525" name="Google Shape;525;p31"/>
            <p:cNvSpPr/>
            <p:nvPr/>
          </p:nvSpPr>
          <p:spPr>
            <a:xfrm>
              <a:off x="992838" y="904500"/>
              <a:ext cx="5250300" cy="33345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992839" y="904525"/>
              <a:ext cx="5250300" cy="311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7" name="Google Shape;527;p31"/>
            <p:cNvGrpSpPr/>
            <p:nvPr/>
          </p:nvGrpSpPr>
          <p:grpSpPr>
            <a:xfrm flipH="1" rot="10800000">
              <a:off x="1110661" y="1018658"/>
              <a:ext cx="376790" cy="82489"/>
              <a:chOff x="5578333" y="744468"/>
              <a:chExt cx="431653" cy="94500"/>
            </a:xfrm>
          </p:grpSpPr>
          <p:sp>
            <p:nvSpPr>
              <p:cNvPr id="528" name="Google Shape;528;p3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1" name="Google Shape;531;p31"/>
          <p:cNvGrpSpPr/>
          <p:nvPr/>
        </p:nvGrpSpPr>
        <p:grpSpPr>
          <a:xfrm>
            <a:off x="5273838" y="1640250"/>
            <a:ext cx="2877315" cy="1945800"/>
            <a:chOff x="5273838" y="1640250"/>
            <a:chExt cx="2877315" cy="1945800"/>
          </a:xfrm>
        </p:grpSpPr>
        <p:sp>
          <p:nvSpPr>
            <p:cNvPr id="532" name="Google Shape;532;p31"/>
            <p:cNvSpPr/>
            <p:nvPr/>
          </p:nvSpPr>
          <p:spPr>
            <a:xfrm>
              <a:off x="5273838" y="1640250"/>
              <a:ext cx="2877300" cy="1945800"/>
            </a:xfrm>
            <a:prstGeom prst="roundRect">
              <a:avLst>
                <a:gd fmla="val 1492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5273853" y="1640275"/>
              <a:ext cx="2877300" cy="311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4" name="Google Shape;534;p31"/>
            <p:cNvGrpSpPr/>
            <p:nvPr/>
          </p:nvGrpSpPr>
          <p:grpSpPr>
            <a:xfrm flipH="1" rot="10800000">
              <a:off x="5391661" y="1754408"/>
              <a:ext cx="376790" cy="82489"/>
              <a:chOff x="5578333" y="744468"/>
              <a:chExt cx="431653" cy="94500"/>
            </a:xfrm>
          </p:grpSpPr>
          <p:sp>
            <p:nvSpPr>
              <p:cNvPr id="535" name="Google Shape;535;p3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8" name="Google Shape;538;p31"/>
          <p:cNvSpPr txBox="1"/>
          <p:nvPr>
            <p:ph type="title"/>
          </p:nvPr>
        </p:nvSpPr>
        <p:spPr>
          <a:xfrm>
            <a:off x="1296525" y="2183825"/>
            <a:ext cx="37263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39" name="Google Shape;539;p31"/>
          <p:cNvSpPr txBox="1"/>
          <p:nvPr>
            <p:ph idx="1" type="subTitle"/>
          </p:nvPr>
        </p:nvSpPr>
        <p:spPr>
          <a:xfrm>
            <a:off x="5453863" y="2347025"/>
            <a:ext cx="25173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2"/>
          <p:cNvGrpSpPr/>
          <p:nvPr/>
        </p:nvGrpSpPr>
        <p:grpSpPr>
          <a:xfrm>
            <a:off x="1146886" y="734700"/>
            <a:ext cx="6850227" cy="3674100"/>
            <a:chOff x="844825" y="516450"/>
            <a:chExt cx="7706409" cy="3674100"/>
          </a:xfrm>
        </p:grpSpPr>
        <p:sp>
          <p:nvSpPr>
            <p:cNvPr id="542" name="Google Shape;542;p32"/>
            <p:cNvSpPr/>
            <p:nvPr/>
          </p:nvSpPr>
          <p:spPr>
            <a:xfrm>
              <a:off x="844825" y="516450"/>
              <a:ext cx="7704900" cy="36741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846334" y="516450"/>
              <a:ext cx="7704900" cy="36741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4" name="Google Shape;544;p32"/>
          <p:cNvSpPr/>
          <p:nvPr/>
        </p:nvSpPr>
        <p:spPr>
          <a:xfrm>
            <a:off x="1489650" y="970075"/>
            <a:ext cx="6164700" cy="262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rgbClr val="D2D6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Google Shape;545;p32"/>
          <p:cNvGrpSpPr/>
          <p:nvPr/>
        </p:nvGrpSpPr>
        <p:grpSpPr>
          <a:xfrm flipH="1" rot="10800000">
            <a:off x="1638694" y="1060348"/>
            <a:ext cx="429322" cy="93999"/>
            <a:chOff x="9164898" y="744468"/>
            <a:chExt cx="431653" cy="94500"/>
          </a:xfrm>
        </p:grpSpPr>
        <p:sp>
          <p:nvSpPr>
            <p:cNvPr id="546" name="Google Shape;546;p32"/>
            <p:cNvSpPr/>
            <p:nvPr/>
          </p:nvSpPr>
          <p:spPr>
            <a:xfrm>
              <a:off x="9164898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9333475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9502051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p32"/>
          <p:cNvGrpSpPr/>
          <p:nvPr/>
        </p:nvGrpSpPr>
        <p:grpSpPr>
          <a:xfrm flipH="1" rot="10800000">
            <a:off x="4311103" y="4053859"/>
            <a:ext cx="825589" cy="93999"/>
            <a:chOff x="5718423" y="809024"/>
            <a:chExt cx="830071" cy="94500"/>
          </a:xfrm>
        </p:grpSpPr>
        <p:sp>
          <p:nvSpPr>
            <p:cNvPr id="550" name="Google Shape;550;p3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E27B83">
                <a:alpha val="43921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" name="Google Shape;554;p32"/>
          <p:cNvSpPr txBox="1"/>
          <p:nvPr>
            <p:ph type="title"/>
          </p:nvPr>
        </p:nvSpPr>
        <p:spPr>
          <a:xfrm>
            <a:off x="2728575" y="1623825"/>
            <a:ext cx="42288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5" name="Google Shape;555;p32"/>
          <p:cNvSpPr txBox="1"/>
          <p:nvPr>
            <p:ph idx="1" type="subTitle"/>
          </p:nvPr>
        </p:nvSpPr>
        <p:spPr>
          <a:xfrm>
            <a:off x="2728700" y="3121200"/>
            <a:ext cx="4228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2" type="title"/>
          </p:nvPr>
        </p:nvSpPr>
        <p:spPr>
          <a:xfrm>
            <a:off x="7267582" y="1826275"/>
            <a:ext cx="969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3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59" name="Google Shape;559;p3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1" name="Google Shape;561;p33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562" name="Google Shape;562;p3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" name="Google Shape;566;p3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67" name="Google Shape;567;p3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8" name="Google Shape;568;p33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569" name="Google Shape;569;p3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3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3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72" name="Google Shape;572;p33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3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75" name="Google Shape;575;p3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7" name="Google Shape;577;p34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578" name="Google Shape;578;p3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2" name="Google Shape;582;p3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83" name="Google Shape;583;p3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4" name="Google Shape;584;p34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585" name="Google Shape;585;p3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3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3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88" name="Google Shape;588;p34"/>
          <p:cNvSpPr txBox="1"/>
          <p:nvPr>
            <p:ph type="title"/>
          </p:nvPr>
        </p:nvSpPr>
        <p:spPr>
          <a:xfrm>
            <a:off x="2011429" y="1813593"/>
            <a:ext cx="2069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2011579" y="2994376"/>
            <a:ext cx="2069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34"/>
          <p:cNvSpPr txBox="1"/>
          <p:nvPr>
            <p:ph idx="2" type="title"/>
          </p:nvPr>
        </p:nvSpPr>
        <p:spPr>
          <a:xfrm>
            <a:off x="5072095" y="2283636"/>
            <a:ext cx="2069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91" name="Google Shape;591;p34"/>
          <p:cNvSpPr txBox="1"/>
          <p:nvPr>
            <p:ph idx="3" type="subTitle"/>
          </p:nvPr>
        </p:nvSpPr>
        <p:spPr>
          <a:xfrm>
            <a:off x="5072095" y="3464418"/>
            <a:ext cx="2069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34"/>
          <p:cNvSpPr txBox="1"/>
          <p:nvPr>
            <p:ph idx="4" type="subTitle"/>
          </p:nvPr>
        </p:nvSpPr>
        <p:spPr>
          <a:xfrm>
            <a:off x="2241046" y="2561682"/>
            <a:ext cx="16248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93" name="Google Shape;593;p34"/>
          <p:cNvSpPr txBox="1"/>
          <p:nvPr>
            <p:ph idx="5" type="subTitle"/>
          </p:nvPr>
        </p:nvSpPr>
        <p:spPr>
          <a:xfrm>
            <a:off x="5300699" y="3031725"/>
            <a:ext cx="16248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35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96" name="Google Shape;596;p35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8" name="Google Shape;598;p35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599" name="Google Shape;599;p35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5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5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3" name="Google Shape;603;p35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04" name="Google Shape;604;p35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5" name="Google Shape;605;p35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606" name="Google Shape;606;p35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35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09" name="Google Shape;609;p35"/>
          <p:cNvSpPr txBox="1"/>
          <p:nvPr>
            <p:ph type="title"/>
          </p:nvPr>
        </p:nvSpPr>
        <p:spPr>
          <a:xfrm>
            <a:off x="1974513" y="1530500"/>
            <a:ext cx="27378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610" name="Google Shape;610;p35"/>
          <p:cNvSpPr txBox="1"/>
          <p:nvPr>
            <p:ph idx="1" type="subTitle"/>
          </p:nvPr>
        </p:nvSpPr>
        <p:spPr>
          <a:xfrm>
            <a:off x="5148724" y="1593350"/>
            <a:ext cx="223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2" type="title"/>
          </p:nvPr>
        </p:nvSpPr>
        <p:spPr>
          <a:xfrm>
            <a:off x="1974513" y="2550713"/>
            <a:ext cx="27378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612" name="Google Shape;612;p35"/>
          <p:cNvSpPr txBox="1"/>
          <p:nvPr>
            <p:ph idx="3" type="subTitle"/>
          </p:nvPr>
        </p:nvSpPr>
        <p:spPr>
          <a:xfrm>
            <a:off x="5148713" y="2613563"/>
            <a:ext cx="223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35"/>
          <p:cNvSpPr txBox="1"/>
          <p:nvPr>
            <p:ph idx="4" type="title"/>
          </p:nvPr>
        </p:nvSpPr>
        <p:spPr>
          <a:xfrm>
            <a:off x="720000" y="6859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4" name="Google Shape;614;p35"/>
          <p:cNvSpPr txBox="1"/>
          <p:nvPr>
            <p:ph idx="5" type="title"/>
          </p:nvPr>
        </p:nvSpPr>
        <p:spPr>
          <a:xfrm>
            <a:off x="1974514" y="3570938"/>
            <a:ext cx="27378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615" name="Google Shape;615;p35"/>
          <p:cNvSpPr txBox="1"/>
          <p:nvPr>
            <p:ph idx="6" type="subTitle"/>
          </p:nvPr>
        </p:nvSpPr>
        <p:spPr>
          <a:xfrm>
            <a:off x="5148713" y="3633788"/>
            <a:ext cx="223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36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18" name="Google Shape;618;p36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0" name="Google Shape;620;p36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21" name="Google Shape;621;p3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5" name="Google Shape;625;p36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26" name="Google Shape;626;p36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7" name="Google Shape;627;p36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628" name="Google Shape;628;p36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" name="Google Shape;629;p36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36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31" name="Google Shape;631;p36"/>
          <p:cNvSpPr txBox="1"/>
          <p:nvPr>
            <p:ph type="title"/>
          </p:nvPr>
        </p:nvSpPr>
        <p:spPr>
          <a:xfrm>
            <a:off x="720000" y="6859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2" name="Google Shape;632;p36"/>
          <p:cNvSpPr txBox="1"/>
          <p:nvPr>
            <p:ph idx="2" type="title"/>
          </p:nvPr>
        </p:nvSpPr>
        <p:spPr>
          <a:xfrm>
            <a:off x="954900" y="1907775"/>
            <a:ext cx="1835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720000" y="2300121"/>
            <a:ext cx="23055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36"/>
          <p:cNvSpPr txBox="1"/>
          <p:nvPr>
            <p:ph idx="3" type="title"/>
          </p:nvPr>
        </p:nvSpPr>
        <p:spPr>
          <a:xfrm>
            <a:off x="3654173" y="1907775"/>
            <a:ext cx="1835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5" name="Google Shape;635;p36"/>
          <p:cNvSpPr txBox="1"/>
          <p:nvPr>
            <p:ph idx="4" type="subTitle"/>
          </p:nvPr>
        </p:nvSpPr>
        <p:spPr>
          <a:xfrm>
            <a:off x="3419273" y="2296221"/>
            <a:ext cx="2305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36"/>
          <p:cNvSpPr txBox="1"/>
          <p:nvPr>
            <p:ph idx="5" type="title"/>
          </p:nvPr>
        </p:nvSpPr>
        <p:spPr>
          <a:xfrm>
            <a:off x="954900" y="3491375"/>
            <a:ext cx="1835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7" name="Google Shape;637;p36"/>
          <p:cNvSpPr txBox="1"/>
          <p:nvPr>
            <p:ph idx="6" type="subTitle"/>
          </p:nvPr>
        </p:nvSpPr>
        <p:spPr>
          <a:xfrm>
            <a:off x="720000" y="3888453"/>
            <a:ext cx="2305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7" type="title"/>
          </p:nvPr>
        </p:nvSpPr>
        <p:spPr>
          <a:xfrm>
            <a:off x="3654173" y="3491375"/>
            <a:ext cx="1835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9" name="Google Shape;639;p36"/>
          <p:cNvSpPr txBox="1"/>
          <p:nvPr>
            <p:ph idx="8" type="subTitle"/>
          </p:nvPr>
        </p:nvSpPr>
        <p:spPr>
          <a:xfrm>
            <a:off x="3419273" y="3888453"/>
            <a:ext cx="2305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0" name="Google Shape;640;p36"/>
          <p:cNvSpPr txBox="1"/>
          <p:nvPr>
            <p:ph idx="9" type="title"/>
          </p:nvPr>
        </p:nvSpPr>
        <p:spPr>
          <a:xfrm>
            <a:off x="6353444" y="1907775"/>
            <a:ext cx="1835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1" name="Google Shape;641;p36"/>
          <p:cNvSpPr txBox="1"/>
          <p:nvPr>
            <p:ph idx="13" type="subTitle"/>
          </p:nvPr>
        </p:nvSpPr>
        <p:spPr>
          <a:xfrm>
            <a:off x="6118544" y="2296221"/>
            <a:ext cx="2305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36"/>
          <p:cNvSpPr txBox="1"/>
          <p:nvPr>
            <p:ph idx="14" type="title"/>
          </p:nvPr>
        </p:nvSpPr>
        <p:spPr>
          <a:xfrm>
            <a:off x="6353444" y="3491375"/>
            <a:ext cx="1835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3" name="Google Shape;643;p36"/>
          <p:cNvSpPr txBox="1"/>
          <p:nvPr>
            <p:ph idx="15" type="subTitle"/>
          </p:nvPr>
        </p:nvSpPr>
        <p:spPr>
          <a:xfrm>
            <a:off x="6118544" y="3888453"/>
            <a:ext cx="2305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3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46" name="Google Shape;646;p3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p37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49" name="Google Shape;649;p3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3" name="Google Shape;653;p3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54" name="Google Shape;654;p3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5" name="Google Shape;655;p37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656" name="Google Shape;656;p3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3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3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59" name="Google Shape;659;p37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2" type="title"/>
          </p:nvPr>
        </p:nvSpPr>
        <p:spPr>
          <a:xfrm>
            <a:off x="1005900" y="1544225"/>
            <a:ext cx="23364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1" name="Google Shape;661;p37"/>
          <p:cNvSpPr txBox="1"/>
          <p:nvPr>
            <p:ph idx="1" type="subTitle"/>
          </p:nvPr>
        </p:nvSpPr>
        <p:spPr>
          <a:xfrm>
            <a:off x="1005900" y="2059779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37"/>
          <p:cNvSpPr txBox="1"/>
          <p:nvPr>
            <p:ph idx="3" type="title"/>
          </p:nvPr>
        </p:nvSpPr>
        <p:spPr>
          <a:xfrm>
            <a:off x="3403800" y="3126775"/>
            <a:ext cx="23364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3" name="Google Shape;663;p37"/>
          <p:cNvSpPr txBox="1"/>
          <p:nvPr>
            <p:ph idx="4" type="subTitle"/>
          </p:nvPr>
        </p:nvSpPr>
        <p:spPr>
          <a:xfrm>
            <a:off x="3403800" y="364192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37"/>
          <p:cNvSpPr txBox="1"/>
          <p:nvPr>
            <p:ph idx="5" type="title"/>
          </p:nvPr>
        </p:nvSpPr>
        <p:spPr>
          <a:xfrm>
            <a:off x="5801693" y="1544225"/>
            <a:ext cx="23364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5" name="Google Shape;665;p37"/>
          <p:cNvSpPr txBox="1"/>
          <p:nvPr>
            <p:ph idx="6" type="subTitle"/>
          </p:nvPr>
        </p:nvSpPr>
        <p:spPr>
          <a:xfrm>
            <a:off x="5801693" y="2059779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38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68" name="Google Shape;668;p38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0" name="Google Shape;670;p38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71" name="Google Shape;671;p38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3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38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8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5" name="Google Shape;675;p3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76" name="Google Shape;676;p3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7" name="Google Shape;677;p38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678" name="Google Shape;678;p3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3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680;p3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81" name="Google Shape;681;p38"/>
          <p:cNvSpPr txBox="1"/>
          <p:nvPr>
            <p:ph type="title"/>
          </p:nvPr>
        </p:nvSpPr>
        <p:spPr>
          <a:xfrm>
            <a:off x="2260179" y="1877706"/>
            <a:ext cx="2069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682" name="Google Shape;682;p38"/>
          <p:cNvSpPr txBox="1"/>
          <p:nvPr>
            <p:ph idx="1" type="subTitle"/>
          </p:nvPr>
        </p:nvSpPr>
        <p:spPr>
          <a:xfrm>
            <a:off x="2260175" y="3058500"/>
            <a:ext cx="22356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38"/>
          <p:cNvSpPr txBox="1"/>
          <p:nvPr>
            <p:ph idx="2" type="title"/>
          </p:nvPr>
        </p:nvSpPr>
        <p:spPr>
          <a:xfrm>
            <a:off x="4809370" y="1877711"/>
            <a:ext cx="2069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684" name="Google Shape;684;p38"/>
          <p:cNvSpPr txBox="1"/>
          <p:nvPr>
            <p:ph idx="3" type="subTitle"/>
          </p:nvPr>
        </p:nvSpPr>
        <p:spPr>
          <a:xfrm>
            <a:off x="4643175" y="3058500"/>
            <a:ext cx="22356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38"/>
          <p:cNvSpPr txBox="1"/>
          <p:nvPr>
            <p:ph idx="4" type="subTitle"/>
          </p:nvPr>
        </p:nvSpPr>
        <p:spPr>
          <a:xfrm>
            <a:off x="2260179" y="2625795"/>
            <a:ext cx="16248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686" name="Google Shape;686;p38"/>
          <p:cNvSpPr txBox="1"/>
          <p:nvPr>
            <p:ph idx="5" type="subTitle"/>
          </p:nvPr>
        </p:nvSpPr>
        <p:spPr>
          <a:xfrm>
            <a:off x="5253970" y="2625800"/>
            <a:ext cx="16248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687" name="Google Shape;687;p38"/>
          <p:cNvSpPr txBox="1"/>
          <p:nvPr>
            <p:ph idx="6" type="title"/>
          </p:nvPr>
        </p:nvSpPr>
        <p:spPr>
          <a:xfrm>
            <a:off x="720000" y="6859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3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3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90" name="Google Shape;690;p3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2" name="Google Shape;692;p39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93" name="Google Shape;693;p3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3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3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3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7" name="Google Shape;697;p3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98" name="Google Shape;698;p3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9" name="Google Shape;699;p39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700" name="Google Shape;700;p3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3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3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03" name="Google Shape;703;p39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04" name="Google Shape;704;p39"/>
          <p:cNvGrpSpPr/>
          <p:nvPr/>
        </p:nvGrpSpPr>
        <p:grpSpPr>
          <a:xfrm>
            <a:off x="1131725" y="1445600"/>
            <a:ext cx="6880555" cy="2933782"/>
            <a:chOff x="358352" y="258060"/>
            <a:chExt cx="8428954" cy="3594000"/>
          </a:xfrm>
        </p:grpSpPr>
        <p:sp>
          <p:nvSpPr>
            <p:cNvPr id="705" name="Google Shape;705;p39"/>
            <p:cNvSpPr/>
            <p:nvPr/>
          </p:nvSpPr>
          <p:spPr>
            <a:xfrm>
              <a:off x="358352" y="258060"/>
              <a:ext cx="8427300" cy="35940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2078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60006" y="258060"/>
              <a:ext cx="8427300" cy="35940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47625">
                <a:schemeClr val="dk1">
                  <a:alpha val="2078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7" name="Google Shape;707;p3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708" name="Google Shape;708;p3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47625">
                  <a:schemeClr val="dk1">
                    <a:alpha val="20784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9" name="Google Shape;709;p39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710" name="Google Shape;710;p3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47625">
                    <a:schemeClr val="dk1">
                      <a:alpha val="20784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3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47625">
                    <a:schemeClr val="dk1">
                      <a:alpha val="20784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3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47625">
                    <a:schemeClr val="dk1">
                      <a:alpha val="20784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_1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4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715" name="Google Shape;715;p4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7" name="Google Shape;717;p40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718" name="Google Shape;718;p4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4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4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4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2" name="Google Shape;722;p4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723" name="Google Shape;723;p4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4" name="Google Shape;724;p40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725" name="Google Shape;725;p4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4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4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28" name="Google Shape;728;p40"/>
          <p:cNvSpPr txBox="1"/>
          <p:nvPr>
            <p:ph type="title"/>
          </p:nvPr>
        </p:nvSpPr>
        <p:spPr>
          <a:xfrm>
            <a:off x="1005900" y="1335713"/>
            <a:ext cx="32757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9" name="Google Shape;729;p40"/>
          <p:cNvSpPr txBox="1"/>
          <p:nvPr>
            <p:ph idx="2" type="title"/>
          </p:nvPr>
        </p:nvSpPr>
        <p:spPr>
          <a:xfrm>
            <a:off x="1005900" y="2791688"/>
            <a:ext cx="1683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0" name="Google Shape;730;p40"/>
          <p:cNvSpPr txBox="1"/>
          <p:nvPr>
            <p:ph idx="1" type="subTitle"/>
          </p:nvPr>
        </p:nvSpPr>
        <p:spPr>
          <a:xfrm>
            <a:off x="1005900" y="3260513"/>
            <a:ext cx="3056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40"/>
          <p:cNvSpPr txBox="1"/>
          <p:nvPr>
            <p:ph idx="3" type="title"/>
          </p:nvPr>
        </p:nvSpPr>
        <p:spPr>
          <a:xfrm>
            <a:off x="4978202" y="2791688"/>
            <a:ext cx="1683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2" name="Google Shape;732;p40"/>
          <p:cNvSpPr txBox="1"/>
          <p:nvPr>
            <p:ph idx="4" type="subTitle"/>
          </p:nvPr>
        </p:nvSpPr>
        <p:spPr>
          <a:xfrm>
            <a:off x="4978200" y="3260513"/>
            <a:ext cx="3056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40"/>
          <p:cNvSpPr txBox="1"/>
          <p:nvPr>
            <p:ph idx="5" type="title"/>
          </p:nvPr>
        </p:nvSpPr>
        <p:spPr>
          <a:xfrm>
            <a:off x="4978201" y="1335713"/>
            <a:ext cx="1683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4" name="Google Shape;734;p40"/>
          <p:cNvSpPr txBox="1"/>
          <p:nvPr>
            <p:ph idx="6" type="subTitle"/>
          </p:nvPr>
        </p:nvSpPr>
        <p:spPr>
          <a:xfrm>
            <a:off x="4978200" y="1806685"/>
            <a:ext cx="3056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5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7" name="Google Shape;67;p5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" name="Google Shape;69;p5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70" name="Google Shape;70;p5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5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75" name="Google Shape;75;p5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" name="Google Shape;76;p5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77" name="Google Shape;77;p5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0" name="Google Shape;80;p5"/>
          <p:cNvSpPr txBox="1"/>
          <p:nvPr>
            <p:ph type="title"/>
          </p:nvPr>
        </p:nvSpPr>
        <p:spPr>
          <a:xfrm rot="625">
            <a:off x="720000" y="2140064"/>
            <a:ext cx="3297600" cy="14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4712700" y="1444133"/>
            <a:ext cx="3458100" cy="22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737" name="Google Shape;737;p4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9" name="Google Shape;739;p41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740" name="Google Shape;740;p4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4" name="Google Shape;744;p4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745" name="Google Shape;745;p4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6" name="Google Shape;746;p41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747" name="Google Shape;747;p4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4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4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50" name="Google Shape;750;p41"/>
          <p:cNvGrpSpPr/>
          <p:nvPr/>
        </p:nvGrpSpPr>
        <p:grpSpPr>
          <a:xfrm>
            <a:off x="3190848" y="808550"/>
            <a:ext cx="5216415" cy="3639600"/>
            <a:chOff x="3190848" y="808550"/>
            <a:chExt cx="5216415" cy="3639600"/>
          </a:xfrm>
        </p:grpSpPr>
        <p:sp>
          <p:nvSpPr>
            <p:cNvPr id="751" name="Google Shape;751;p41"/>
            <p:cNvSpPr/>
            <p:nvPr/>
          </p:nvSpPr>
          <p:spPr>
            <a:xfrm>
              <a:off x="3190863" y="808550"/>
              <a:ext cx="5216400" cy="36396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3190848" y="808575"/>
              <a:ext cx="5216400" cy="311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3" name="Google Shape;753;p41"/>
            <p:cNvGrpSpPr/>
            <p:nvPr/>
          </p:nvGrpSpPr>
          <p:grpSpPr>
            <a:xfrm flipH="1" rot="10800000">
              <a:off x="3308699" y="922708"/>
              <a:ext cx="376790" cy="82489"/>
              <a:chOff x="5578333" y="744468"/>
              <a:chExt cx="431653" cy="94500"/>
            </a:xfrm>
          </p:grpSpPr>
          <p:sp>
            <p:nvSpPr>
              <p:cNvPr id="754" name="Google Shape;754;p4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4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7" name="Google Shape;757;p41"/>
          <p:cNvSpPr txBox="1"/>
          <p:nvPr>
            <p:ph type="title"/>
          </p:nvPr>
        </p:nvSpPr>
        <p:spPr>
          <a:xfrm>
            <a:off x="720000" y="829225"/>
            <a:ext cx="23319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_1_1_1_1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760" name="Google Shape;760;p4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2" name="Google Shape;762;p42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763" name="Google Shape;763;p4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4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7" name="Google Shape;767;p4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768" name="Google Shape;768;p4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9" name="Google Shape;769;p42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770" name="Google Shape;770;p4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4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4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73" name="Google Shape;773;p42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3_1_1_1_1_1_1_1_1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4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776" name="Google Shape;776;p4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8" name="Google Shape;778;p43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779" name="Google Shape;779;p4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3" name="Google Shape;783;p4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784" name="Google Shape;784;p4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5" name="Google Shape;785;p43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786" name="Google Shape;786;p4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4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4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89" name="Google Shape;789;p43"/>
          <p:cNvSpPr txBox="1"/>
          <p:nvPr>
            <p:ph type="title"/>
          </p:nvPr>
        </p:nvSpPr>
        <p:spPr>
          <a:xfrm>
            <a:off x="824250" y="698625"/>
            <a:ext cx="44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4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792" name="Google Shape;792;p4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4" name="Google Shape;794;p44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795" name="Google Shape;795;p4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9" name="Google Shape;799;p4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800" name="Google Shape;800;p4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1" name="Google Shape;801;p44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802" name="Google Shape;802;p4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p4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p4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05" name="Google Shape;805;p44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6" name="Google Shape;806;p44"/>
          <p:cNvSpPr txBox="1"/>
          <p:nvPr>
            <p:ph idx="2" type="title"/>
          </p:nvPr>
        </p:nvSpPr>
        <p:spPr>
          <a:xfrm>
            <a:off x="1691750" y="1468807"/>
            <a:ext cx="2256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7" name="Google Shape;807;p44"/>
          <p:cNvSpPr txBox="1"/>
          <p:nvPr>
            <p:ph idx="1" type="subTitle"/>
          </p:nvPr>
        </p:nvSpPr>
        <p:spPr>
          <a:xfrm>
            <a:off x="1691739" y="1823703"/>
            <a:ext cx="2256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44"/>
          <p:cNvSpPr txBox="1"/>
          <p:nvPr>
            <p:ph idx="3" type="title"/>
          </p:nvPr>
        </p:nvSpPr>
        <p:spPr>
          <a:xfrm>
            <a:off x="5199000" y="1468807"/>
            <a:ext cx="2256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9" name="Google Shape;809;p44"/>
          <p:cNvSpPr txBox="1"/>
          <p:nvPr>
            <p:ph idx="4" type="subTitle"/>
          </p:nvPr>
        </p:nvSpPr>
        <p:spPr>
          <a:xfrm>
            <a:off x="5198989" y="1823703"/>
            <a:ext cx="2256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44"/>
          <p:cNvSpPr txBox="1"/>
          <p:nvPr>
            <p:ph idx="5" type="title"/>
          </p:nvPr>
        </p:nvSpPr>
        <p:spPr>
          <a:xfrm>
            <a:off x="1691750" y="3106204"/>
            <a:ext cx="2256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1" name="Google Shape;811;p44"/>
          <p:cNvSpPr txBox="1"/>
          <p:nvPr>
            <p:ph idx="6" type="subTitle"/>
          </p:nvPr>
        </p:nvSpPr>
        <p:spPr>
          <a:xfrm>
            <a:off x="1691739" y="3461404"/>
            <a:ext cx="2256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44"/>
          <p:cNvSpPr txBox="1"/>
          <p:nvPr>
            <p:ph idx="7" type="title"/>
          </p:nvPr>
        </p:nvSpPr>
        <p:spPr>
          <a:xfrm>
            <a:off x="5199000" y="3106204"/>
            <a:ext cx="2256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3" name="Google Shape;813;p44"/>
          <p:cNvSpPr txBox="1"/>
          <p:nvPr>
            <p:ph idx="8" type="subTitle"/>
          </p:nvPr>
        </p:nvSpPr>
        <p:spPr>
          <a:xfrm>
            <a:off x="5198989" y="3461404"/>
            <a:ext cx="2256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5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5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816" name="Google Shape;816;p45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8" name="Google Shape;818;p45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819" name="Google Shape;819;p45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4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45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5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3" name="Google Shape;823;p45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824" name="Google Shape;824;p45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5" name="Google Shape;825;p45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826" name="Google Shape;826;p45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" name="Google Shape;827;p45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" name="Google Shape;828;p45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29" name="Google Shape;829;p45"/>
          <p:cNvSpPr txBox="1"/>
          <p:nvPr>
            <p:ph type="title"/>
          </p:nvPr>
        </p:nvSpPr>
        <p:spPr>
          <a:xfrm>
            <a:off x="720000" y="6859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0" name="Google Shape;830;p45"/>
          <p:cNvSpPr txBox="1"/>
          <p:nvPr>
            <p:ph idx="2" type="title"/>
          </p:nvPr>
        </p:nvSpPr>
        <p:spPr>
          <a:xfrm>
            <a:off x="2857762" y="1758138"/>
            <a:ext cx="1513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" name="Google Shape;831;p45"/>
          <p:cNvSpPr txBox="1"/>
          <p:nvPr>
            <p:ph idx="1" type="subTitle"/>
          </p:nvPr>
        </p:nvSpPr>
        <p:spPr>
          <a:xfrm>
            <a:off x="795725" y="1643213"/>
            <a:ext cx="18357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45"/>
          <p:cNvSpPr txBox="1"/>
          <p:nvPr>
            <p:ph idx="3" type="title"/>
          </p:nvPr>
        </p:nvSpPr>
        <p:spPr>
          <a:xfrm>
            <a:off x="4704985" y="1758138"/>
            <a:ext cx="1513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3" name="Google Shape;833;p45"/>
          <p:cNvSpPr txBox="1"/>
          <p:nvPr>
            <p:ph idx="4" type="subTitle"/>
          </p:nvPr>
        </p:nvSpPr>
        <p:spPr>
          <a:xfrm>
            <a:off x="6512550" y="1641263"/>
            <a:ext cx="1835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45"/>
          <p:cNvSpPr txBox="1"/>
          <p:nvPr>
            <p:ph idx="5" type="title"/>
          </p:nvPr>
        </p:nvSpPr>
        <p:spPr>
          <a:xfrm>
            <a:off x="4704985" y="2633263"/>
            <a:ext cx="1513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5" name="Google Shape;835;p45"/>
          <p:cNvSpPr txBox="1"/>
          <p:nvPr>
            <p:ph idx="6" type="subTitle"/>
          </p:nvPr>
        </p:nvSpPr>
        <p:spPr>
          <a:xfrm>
            <a:off x="6512563" y="2494263"/>
            <a:ext cx="1835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45"/>
          <p:cNvSpPr txBox="1"/>
          <p:nvPr>
            <p:ph idx="7" type="title"/>
          </p:nvPr>
        </p:nvSpPr>
        <p:spPr>
          <a:xfrm>
            <a:off x="2857762" y="3498688"/>
            <a:ext cx="1513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45"/>
          <p:cNvSpPr txBox="1"/>
          <p:nvPr>
            <p:ph idx="8" type="subTitle"/>
          </p:nvPr>
        </p:nvSpPr>
        <p:spPr>
          <a:xfrm>
            <a:off x="795737" y="3380313"/>
            <a:ext cx="1835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45"/>
          <p:cNvSpPr txBox="1"/>
          <p:nvPr>
            <p:ph idx="9" type="title"/>
          </p:nvPr>
        </p:nvSpPr>
        <p:spPr>
          <a:xfrm>
            <a:off x="2857762" y="2633263"/>
            <a:ext cx="1513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9" name="Google Shape;839;p45"/>
          <p:cNvSpPr txBox="1"/>
          <p:nvPr>
            <p:ph idx="13" type="subTitle"/>
          </p:nvPr>
        </p:nvSpPr>
        <p:spPr>
          <a:xfrm>
            <a:off x="795736" y="2494263"/>
            <a:ext cx="1835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45"/>
          <p:cNvSpPr txBox="1"/>
          <p:nvPr>
            <p:ph idx="14" type="title"/>
          </p:nvPr>
        </p:nvSpPr>
        <p:spPr>
          <a:xfrm>
            <a:off x="4704985" y="3498688"/>
            <a:ext cx="1513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1" name="Google Shape;841;p45"/>
          <p:cNvSpPr txBox="1"/>
          <p:nvPr>
            <p:ph idx="15" type="subTitle"/>
          </p:nvPr>
        </p:nvSpPr>
        <p:spPr>
          <a:xfrm>
            <a:off x="6512511" y="3378363"/>
            <a:ext cx="1835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3_1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46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844" name="Google Shape;844;p46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6" name="Google Shape;846;p46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847" name="Google Shape;847;p4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4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4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1" name="Google Shape;851;p46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852" name="Google Shape;852;p46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53" name="Google Shape;853;p46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854" name="Google Shape;854;p46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" name="Google Shape;855;p46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" name="Google Shape;856;p46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57" name="Google Shape;857;p46"/>
          <p:cNvSpPr txBox="1"/>
          <p:nvPr>
            <p:ph type="title"/>
          </p:nvPr>
        </p:nvSpPr>
        <p:spPr>
          <a:xfrm>
            <a:off x="1436725" y="3822600"/>
            <a:ext cx="1683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8" name="Google Shape;858;p46"/>
          <p:cNvSpPr txBox="1"/>
          <p:nvPr>
            <p:ph idx="1" type="subTitle"/>
          </p:nvPr>
        </p:nvSpPr>
        <p:spPr>
          <a:xfrm>
            <a:off x="3314625" y="2770733"/>
            <a:ext cx="25863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46"/>
          <p:cNvSpPr txBox="1"/>
          <p:nvPr>
            <p:ph idx="2" type="title"/>
          </p:nvPr>
        </p:nvSpPr>
        <p:spPr>
          <a:xfrm>
            <a:off x="1436725" y="2952225"/>
            <a:ext cx="1683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0" name="Google Shape;860;p46"/>
          <p:cNvSpPr txBox="1"/>
          <p:nvPr>
            <p:ph idx="3" type="subTitle"/>
          </p:nvPr>
        </p:nvSpPr>
        <p:spPr>
          <a:xfrm>
            <a:off x="3314625" y="3676353"/>
            <a:ext cx="25863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1" name="Google Shape;861;p46"/>
          <p:cNvSpPr txBox="1"/>
          <p:nvPr>
            <p:ph idx="4" type="title"/>
          </p:nvPr>
        </p:nvSpPr>
        <p:spPr>
          <a:xfrm>
            <a:off x="1436725" y="2046588"/>
            <a:ext cx="1683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46"/>
          <p:cNvSpPr txBox="1"/>
          <p:nvPr>
            <p:ph idx="5" type="subTitle"/>
          </p:nvPr>
        </p:nvSpPr>
        <p:spPr>
          <a:xfrm>
            <a:off x="3314625" y="1865100"/>
            <a:ext cx="25863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46"/>
          <p:cNvSpPr txBox="1"/>
          <p:nvPr>
            <p:ph idx="6" type="title"/>
          </p:nvPr>
        </p:nvSpPr>
        <p:spPr>
          <a:xfrm>
            <a:off x="720000" y="692400"/>
            <a:ext cx="43725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3_1_1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4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866" name="Google Shape;866;p4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8" name="Google Shape;868;p47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869" name="Google Shape;869;p4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3" name="Google Shape;873;p4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874" name="Google Shape;874;p4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5" name="Google Shape;875;p47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876" name="Google Shape;876;p4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4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4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79" name="Google Shape;879;p47"/>
          <p:cNvSpPr txBox="1"/>
          <p:nvPr>
            <p:ph type="title"/>
          </p:nvPr>
        </p:nvSpPr>
        <p:spPr>
          <a:xfrm>
            <a:off x="942975" y="2167513"/>
            <a:ext cx="26232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_1_1_1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48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882" name="Google Shape;882;p48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4" name="Google Shape;884;p48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885" name="Google Shape;885;p48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8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48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9" name="Google Shape;889;p4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890" name="Google Shape;890;p4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1" name="Google Shape;891;p48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892" name="Google Shape;892;p4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p4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p4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5" name="Google Shape;895;p48"/>
          <p:cNvSpPr txBox="1"/>
          <p:nvPr>
            <p:ph type="title"/>
          </p:nvPr>
        </p:nvSpPr>
        <p:spPr>
          <a:xfrm>
            <a:off x="1005900" y="2953613"/>
            <a:ext cx="1683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6" name="Google Shape;896;p48"/>
          <p:cNvSpPr txBox="1"/>
          <p:nvPr>
            <p:ph idx="1" type="subTitle"/>
          </p:nvPr>
        </p:nvSpPr>
        <p:spPr>
          <a:xfrm>
            <a:off x="1005900" y="3231950"/>
            <a:ext cx="20898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48"/>
          <p:cNvSpPr txBox="1"/>
          <p:nvPr>
            <p:ph idx="2" type="title"/>
          </p:nvPr>
        </p:nvSpPr>
        <p:spPr>
          <a:xfrm>
            <a:off x="6197402" y="1563513"/>
            <a:ext cx="1683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8" name="Google Shape;898;p48"/>
          <p:cNvSpPr txBox="1"/>
          <p:nvPr>
            <p:ph idx="3" type="subTitle"/>
          </p:nvPr>
        </p:nvSpPr>
        <p:spPr>
          <a:xfrm>
            <a:off x="6197400" y="1841850"/>
            <a:ext cx="20898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48"/>
          <p:cNvSpPr txBox="1"/>
          <p:nvPr>
            <p:ph idx="4" type="title"/>
          </p:nvPr>
        </p:nvSpPr>
        <p:spPr>
          <a:xfrm>
            <a:off x="3527101" y="2258625"/>
            <a:ext cx="1683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0" name="Google Shape;900;p48"/>
          <p:cNvSpPr txBox="1"/>
          <p:nvPr>
            <p:ph idx="5" type="subTitle"/>
          </p:nvPr>
        </p:nvSpPr>
        <p:spPr>
          <a:xfrm>
            <a:off x="3527100" y="2536963"/>
            <a:ext cx="20898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48"/>
          <p:cNvSpPr txBox="1"/>
          <p:nvPr>
            <p:ph idx="6" type="title"/>
          </p:nvPr>
        </p:nvSpPr>
        <p:spPr>
          <a:xfrm>
            <a:off x="720000" y="692400"/>
            <a:ext cx="2251800" cy="13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3_1_1_1_1_1_1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4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04" name="Google Shape;904;p4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6" name="Google Shape;906;p49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07" name="Google Shape;907;p4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4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4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1" name="Google Shape;911;p4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12" name="Google Shape;912;p4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3" name="Google Shape;913;p49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914" name="Google Shape;914;p4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" name="Google Shape;915;p4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" name="Google Shape;916;p4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17" name="Google Shape;917;p49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3_1_1_1_1_1_1_1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5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20" name="Google Shape;920;p5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2" name="Google Shape;922;p50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23" name="Google Shape;923;p5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5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5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5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7" name="Google Shape;927;p5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28" name="Google Shape;928;p5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29" name="Google Shape;929;p50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930" name="Google Shape;930;p5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" name="Google Shape;931;p5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" name="Google Shape;932;p5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3" name="Google Shape;933;p50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6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84" name="Google Shape;84;p6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" name="Google Shape;86;p6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87" name="Google Shape;87;p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6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2" name="Google Shape;92;p6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" name="Google Shape;93;p6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94" name="Google Shape;94;p6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6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6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" name="Google Shape;97;p6"/>
          <p:cNvSpPr txBox="1"/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6"/>
          <p:cNvSpPr txBox="1"/>
          <p:nvPr>
            <p:ph idx="1" type="body"/>
          </p:nvPr>
        </p:nvSpPr>
        <p:spPr>
          <a:xfrm>
            <a:off x="726454" y="2297340"/>
            <a:ext cx="32514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13_1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5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36" name="Google Shape;936;p5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51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39" name="Google Shape;939;p5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5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44" name="Google Shape;944;p5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45" name="Google Shape;945;p51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946" name="Google Shape;946;p5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7" name="Google Shape;947;p5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8" name="Google Shape;948;p5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9" name="Google Shape;949;p51"/>
          <p:cNvSpPr txBox="1"/>
          <p:nvPr>
            <p:ph type="title"/>
          </p:nvPr>
        </p:nvSpPr>
        <p:spPr>
          <a:xfrm>
            <a:off x="3810400" y="774825"/>
            <a:ext cx="34716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1" name="Google Shape;951;p5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52" name="Google Shape;952;p5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4" name="Google Shape;954;p52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55" name="Google Shape;955;p5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9" name="Google Shape;959;p5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60" name="Google Shape;960;p5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1" name="Google Shape;961;p52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962" name="Google Shape;962;p5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" name="Google Shape;963;p5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5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5" name="Google Shape;965;p52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3_1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3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68" name="Google Shape;968;p5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69" name="Google Shape;969;p5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5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1" name="Google Shape;971;p53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72" name="Google Shape;972;p5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6" name="Google Shape;976;p5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77" name="Google Shape;977;p5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78" name="Google Shape;978;p53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979" name="Google Shape;979;p5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" name="Google Shape;980;p5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" name="Google Shape;981;p5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3_1_1_1_1_1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4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84" name="Google Shape;984;p5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85" name="Google Shape;985;p5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7" name="Google Shape;987;p54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88" name="Google Shape;988;p5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5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5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5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2" name="Google Shape;992;p5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93" name="Google Shape;993;p5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94" name="Google Shape;994;p54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995" name="Google Shape;995;p5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" name="Google Shape;996;p5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p5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55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00" name="Google Shape;1000;p55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2" name="Google Shape;1002;p55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03" name="Google Shape;1003;p55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5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55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55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7" name="Google Shape;1007;p55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08" name="Google Shape;1008;p55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09" name="Google Shape;1009;p55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1010" name="Google Shape;1010;p55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" name="Google Shape;1011;p55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" name="Google Shape;1012;p55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3" name="Google Shape;1013;p55"/>
          <p:cNvSpPr txBox="1"/>
          <p:nvPr>
            <p:ph type="ctrTitle"/>
          </p:nvPr>
        </p:nvSpPr>
        <p:spPr>
          <a:xfrm>
            <a:off x="4572196" y="993025"/>
            <a:ext cx="3852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4" name="Google Shape;1014;p55"/>
          <p:cNvSpPr txBox="1"/>
          <p:nvPr>
            <p:ph idx="1" type="subTitle"/>
          </p:nvPr>
        </p:nvSpPr>
        <p:spPr>
          <a:xfrm>
            <a:off x="4850896" y="1875358"/>
            <a:ext cx="32946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5" name="Google Shape;1015;p55"/>
          <p:cNvSpPr txBox="1"/>
          <p:nvPr/>
        </p:nvSpPr>
        <p:spPr>
          <a:xfrm>
            <a:off x="4572000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/>
              </a:rPr>
              <a:t>Slidesgo</a:t>
            </a:r>
            <a:r>
              <a:rPr b="0" i="0" lang="en" sz="9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/>
              </a:rPr>
              <a:t>Flaticon</a:t>
            </a:r>
            <a:r>
              <a:rPr b="0" i="0" lang="en" sz="9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and infographics &amp; images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/>
              </a:rPr>
              <a:t>Freepik</a:t>
            </a:r>
            <a:endParaRPr b="1" i="0" sz="9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16" name="Google Shape;1016;p55"/>
          <p:cNvSpPr txBox="1"/>
          <p:nvPr>
            <p:ph idx="2" type="subTitle"/>
          </p:nvPr>
        </p:nvSpPr>
        <p:spPr>
          <a:xfrm>
            <a:off x="4643300" y="3705230"/>
            <a:ext cx="3709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_1_1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56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19" name="Google Shape;1019;p56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6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6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2" name="Google Shape;1022;p56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23" name="Google Shape;1023;p5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5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5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5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7" name="Google Shape;1027;p56"/>
          <p:cNvSpPr txBox="1"/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8" name="Google Shape;1028;p56"/>
          <p:cNvSpPr txBox="1"/>
          <p:nvPr>
            <p:ph idx="1" type="body"/>
          </p:nvPr>
        </p:nvSpPr>
        <p:spPr>
          <a:xfrm>
            <a:off x="720000" y="1559925"/>
            <a:ext cx="38520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_1_1_1_1_2_2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7"/>
          <p:cNvSpPr txBox="1"/>
          <p:nvPr>
            <p:ph idx="1" type="subTitle"/>
          </p:nvPr>
        </p:nvSpPr>
        <p:spPr>
          <a:xfrm>
            <a:off x="720000" y="1246475"/>
            <a:ext cx="421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57"/>
          <p:cNvSpPr txBox="1"/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32" name="Google Shape;1032;p5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33" name="Google Shape;1033;p5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5" name="Google Shape;1035;p57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36" name="Google Shape;1036;p5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5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5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5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0" name="Google Shape;1040;p5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41" name="Google Shape;1041;p5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2" name="Google Shape;1042;p57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1043" name="Google Shape;1043;p5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" name="Google Shape;1044;p5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p5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58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48" name="Google Shape;1048;p58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8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8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1" name="Google Shape;1051;p58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52" name="Google Shape;1052;p5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58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58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58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56" name="Google Shape;1056;p58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7" name="Google Shape;1057;p58"/>
          <p:cNvSpPr txBox="1"/>
          <p:nvPr>
            <p:ph idx="1" type="body"/>
          </p:nvPr>
        </p:nvSpPr>
        <p:spPr>
          <a:xfrm>
            <a:off x="720000" y="1549770"/>
            <a:ext cx="38520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058" name="Google Shape;1058;p58"/>
          <p:cNvSpPr txBox="1"/>
          <p:nvPr>
            <p:ph idx="2" type="body"/>
          </p:nvPr>
        </p:nvSpPr>
        <p:spPr>
          <a:xfrm>
            <a:off x="4572000" y="1549770"/>
            <a:ext cx="38520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6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62" name="Google Shape;1062;p6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6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4" name="Google Shape;1064;p60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65" name="Google Shape;1065;p6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6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6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6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9" name="Google Shape;1069;p6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70" name="Google Shape;1070;p6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71" name="Google Shape;1071;p60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1072" name="Google Shape;1072;p6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3" name="Google Shape;1073;p6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4" name="Google Shape;1074;p6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075" name="Google Shape;1075;p60"/>
          <p:cNvGrpSpPr/>
          <p:nvPr/>
        </p:nvGrpSpPr>
        <p:grpSpPr>
          <a:xfrm>
            <a:off x="952499" y="1113600"/>
            <a:ext cx="7240637" cy="3108284"/>
            <a:chOff x="952499" y="1418400"/>
            <a:chExt cx="7240637" cy="3108284"/>
          </a:xfrm>
        </p:grpSpPr>
        <p:grpSp>
          <p:nvGrpSpPr>
            <p:cNvPr id="1076" name="Google Shape;1076;p60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1077" name="Google Shape;1077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fmla="val 12355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60000" dist="47625">
                  <a:schemeClr val="dk1">
                    <a:alpha val="2196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47625">
                  <a:schemeClr val="dk1">
                    <a:alpha val="1490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79" name="Google Shape;1079;p60"/>
              <p:cNvGrpSpPr/>
              <p:nvPr/>
            </p:nvGrpSpPr>
            <p:grpSpPr>
              <a:xfrm flipH="1" rot="10800000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0" name="Google Shape;1080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1" name="Google Shape;1081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1082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83" name="Google Shape;1083;p60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fmla="val 12355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60000" dist="47625">
                  <a:schemeClr val="dk1">
                    <a:alpha val="2196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47625">
                  <a:schemeClr val="dk1">
                    <a:alpha val="1490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86" name="Google Shape;1086;p60"/>
              <p:cNvGrpSpPr/>
              <p:nvPr/>
            </p:nvGrpSpPr>
            <p:grpSpPr>
              <a:xfrm flipH="1" rot="10800000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7" name="Google Shape;1087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8" name="Google Shape;1088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9" name="Google Shape;1089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90" name="Google Shape;1090;p60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91" name="Google Shape;1091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fmla="val 12355" name="adj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60000" dist="47625">
                  <a:schemeClr val="dk1">
                    <a:alpha val="2196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47625">
                  <a:schemeClr val="dk1">
                    <a:alpha val="1490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93" name="Google Shape;1093;p60"/>
              <p:cNvGrpSpPr/>
              <p:nvPr/>
            </p:nvGrpSpPr>
            <p:grpSpPr>
              <a:xfrm flipH="1" rot="10800000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94" name="Google Shape;1094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5" name="Google Shape;1095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6" name="Google Shape;1096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1" name="Google Shape;101;p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0" name="Google Shape;110;p7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111" name="Google Shape;111;p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14" name="Google Shape;114;p7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7"/>
          <p:cNvSpPr txBox="1"/>
          <p:nvPr>
            <p:ph idx="2" type="title"/>
          </p:nvPr>
        </p:nvSpPr>
        <p:spPr>
          <a:xfrm>
            <a:off x="906874" y="3252600"/>
            <a:ext cx="19488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6" name="Google Shape;116;p7"/>
          <p:cNvSpPr txBox="1"/>
          <p:nvPr>
            <p:ph idx="1" type="subTitle"/>
          </p:nvPr>
        </p:nvSpPr>
        <p:spPr>
          <a:xfrm>
            <a:off x="906875" y="3620706"/>
            <a:ext cx="19488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"/>
          <p:cNvSpPr txBox="1"/>
          <p:nvPr>
            <p:ph idx="3" type="title"/>
          </p:nvPr>
        </p:nvSpPr>
        <p:spPr>
          <a:xfrm>
            <a:off x="3602688" y="3252593"/>
            <a:ext cx="19488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8" name="Google Shape;118;p7"/>
          <p:cNvSpPr txBox="1"/>
          <p:nvPr>
            <p:ph idx="4" type="subTitle"/>
          </p:nvPr>
        </p:nvSpPr>
        <p:spPr>
          <a:xfrm>
            <a:off x="3602686" y="3620704"/>
            <a:ext cx="19488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"/>
          <p:cNvSpPr txBox="1"/>
          <p:nvPr>
            <p:ph idx="5" type="title"/>
          </p:nvPr>
        </p:nvSpPr>
        <p:spPr>
          <a:xfrm>
            <a:off x="6295930" y="3252550"/>
            <a:ext cx="19488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" name="Google Shape;120;p7"/>
          <p:cNvSpPr txBox="1"/>
          <p:nvPr>
            <p:ph idx="6" type="subTitle"/>
          </p:nvPr>
        </p:nvSpPr>
        <p:spPr>
          <a:xfrm>
            <a:off x="6295925" y="3620706"/>
            <a:ext cx="19488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2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99" name="Google Shape;1099;p6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1" name="Google Shape;1101;p61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02" name="Google Shape;1102;p6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6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6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6" name="Google Shape;1106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7" name="Google Shape;1107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08" name="Google Shape;1108;p61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1109" name="Google Shape;1109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49803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" name="Google Shape;1110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49803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" name="Google Shape;1111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49803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12" name="Google Shape;1112;p61"/>
          <p:cNvGrpSpPr/>
          <p:nvPr/>
        </p:nvGrpSpPr>
        <p:grpSpPr>
          <a:xfrm>
            <a:off x="719282" y="1076152"/>
            <a:ext cx="6880555" cy="2625711"/>
            <a:chOff x="358361" y="258062"/>
            <a:chExt cx="8428954" cy="3216600"/>
          </a:xfrm>
        </p:grpSpPr>
        <p:sp>
          <p:nvSpPr>
            <p:cNvPr id="1113" name="Google Shape;1113;p61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38100">
                <a:schemeClr val="dk1">
                  <a:alpha val="15686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rotWithShape="0" algn="bl" dir="5400000" dist="38100">
                <a:schemeClr val="dk1">
                  <a:alpha val="15686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5" name="Google Shape;1115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16" name="Google Shape;1116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85725" rotWithShape="0" algn="bl" dir="5400000" dist="3810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7" name="Google Shape;1117;p61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1118" name="Google Shape;1118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85725" rotWithShape="0" algn="bl" dir="5400000" dist="38100">
                    <a:schemeClr val="dk1">
                      <a:alpha val="15686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" name="Google Shape;1119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85725" rotWithShape="0" algn="bl" dir="5400000" dist="38100">
                    <a:schemeClr val="dk1">
                      <a:alpha val="15686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" name="Google Shape;1120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85725" rotWithShape="0" algn="bl" dir="5400000" dist="38100">
                    <a:schemeClr val="dk1">
                      <a:alpha val="15686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21" name="Google Shape;1121;p61"/>
          <p:cNvGrpSpPr/>
          <p:nvPr/>
        </p:nvGrpSpPr>
        <p:grpSpPr>
          <a:xfrm>
            <a:off x="3521825" y="3242775"/>
            <a:ext cx="4695888" cy="1063125"/>
            <a:chOff x="486920" y="1114962"/>
            <a:chExt cx="5350829" cy="1211400"/>
          </a:xfrm>
        </p:grpSpPr>
        <p:sp>
          <p:nvSpPr>
            <p:cNvPr id="1122" name="Google Shape;1122;p61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fmla="val 1492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4" name="Google Shape;1124;p61"/>
            <p:cNvGrpSpPr/>
            <p:nvPr/>
          </p:nvGrpSpPr>
          <p:grpSpPr>
            <a:xfrm flipH="1" rot="10800000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25" name="Google Shape;1125;p6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6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6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30" name="Google Shape;1130;p6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2" name="Google Shape;1132;p62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33" name="Google Shape;1133;p6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6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6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6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7" name="Google Shape;1137;p6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38" name="Google Shape;1138;p6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9" name="Google Shape;1139;p62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1140" name="Google Shape;1140;p6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1" name="Google Shape;1141;p6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2" name="Google Shape;1142;p6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43" name="Google Shape;1143;p62"/>
          <p:cNvGrpSpPr/>
          <p:nvPr/>
        </p:nvGrpSpPr>
        <p:grpSpPr>
          <a:xfrm>
            <a:off x="1773576" y="1120075"/>
            <a:ext cx="2299225" cy="3108284"/>
            <a:chOff x="486919" y="1114962"/>
            <a:chExt cx="2619901" cy="3541800"/>
          </a:xfrm>
        </p:grpSpPr>
        <p:sp>
          <p:nvSpPr>
            <p:cNvPr id="1144" name="Google Shape;1144;p62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6" name="Google Shape;1146;p62"/>
            <p:cNvGrpSpPr/>
            <p:nvPr/>
          </p:nvGrpSpPr>
          <p:grpSpPr>
            <a:xfrm flipH="1" rot="10800000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47" name="Google Shape;1147;p6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6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6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50" name="Google Shape;1150;p62"/>
          <p:cNvGrpSpPr/>
          <p:nvPr/>
        </p:nvGrpSpPr>
        <p:grpSpPr>
          <a:xfrm>
            <a:off x="5083801" y="1120075"/>
            <a:ext cx="2299252" cy="3108284"/>
            <a:chOff x="91807" y="1114962"/>
            <a:chExt cx="2619932" cy="3541800"/>
          </a:xfrm>
        </p:grpSpPr>
        <p:sp>
          <p:nvSpPr>
            <p:cNvPr id="1151" name="Google Shape;1151;p62"/>
            <p:cNvSpPr/>
            <p:nvPr/>
          </p:nvSpPr>
          <p:spPr>
            <a:xfrm>
              <a:off x="91807" y="1114962"/>
              <a:ext cx="2619900" cy="35418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2"/>
            <p:cNvSpPr/>
            <p:nvPr/>
          </p:nvSpPr>
          <p:spPr>
            <a:xfrm>
              <a:off x="91839" y="1114991"/>
              <a:ext cx="26199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3" name="Google Shape;1153;p62"/>
            <p:cNvGrpSpPr/>
            <p:nvPr/>
          </p:nvGrpSpPr>
          <p:grpSpPr>
            <a:xfrm flipH="1" rot="10800000">
              <a:off x="229496" y="1244995"/>
              <a:ext cx="429322" cy="93999"/>
              <a:chOff x="5184775" y="744468"/>
              <a:chExt cx="431653" cy="94500"/>
            </a:xfrm>
          </p:grpSpPr>
          <p:sp>
            <p:nvSpPr>
              <p:cNvPr id="1154" name="Google Shape;1154;p62"/>
              <p:cNvSpPr/>
              <p:nvPr/>
            </p:nvSpPr>
            <p:spPr>
              <a:xfrm>
                <a:off x="5184775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>
                <a:off x="5353352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>
                <a:off x="5521928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1_1_1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59" name="Google Shape;1159;p6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1" name="Google Shape;1161;p63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62" name="Google Shape;1162;p6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6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6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6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6" name="Google Shape;1166;p6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67" name="Google Shape;1167;p6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68" name="Google Shape;1168;p63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1169" name="Google Shape;1169;p6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0" name="Google Shape;1170;p6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1" name="Google Shape;1171;p6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72" name="Google Shape;1172;p63"/>
          <p:cNvGrpSpPr/>
          <p:nvPr/>
        </p:nvGrpSpPr>
        <p:grpSpPr>
          <a:xfrm>
            <a:off x="6830653" y="1437528"/>
            <a:ext cx="1591816" cy="1122977"/>
            <a:chOff x="486931" y="1114949"/>
            <a:chExt cx="2517900" cy="1776300"/>
          </a:xfrm>
        </p:grpSpPr>
        <p:sp>
          <p:nvSpPr>
            <p:cNvPr id="1173" name="Google Shape;1173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5" name="Google Shape;1175;p63"/>
            <p:cNvGrpSpPr/>
            <p:nvPr/>
          </p:nvGrpSpPr>
          <p:grpSpPr>
            <a:xfrm flipH="1" rot="10800000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76" name="Google Shape;1176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9" name="Google Shape;1179;p63"/>
          <p:cNvGrpSpPr/>
          <p:nvPr/>
        </p:nvGrpSpPr>
        <p:grpSpPr>
          <a:xfrm>
            <a:off x="2497124" y="1208425"/>
            <a:ext cx="4166209" cy="2778904"/>
            <a:chOff x="486897" y="1114972"/>
            <a:chExt cx="5169635" cy="3448200"/>
          </a:xfrm>
        </p:grpSpPr>
        <p:sp>
          <p:nvSpPr>
            <p:cNvPr id="1180" name="Google Shape;1180;p63"/>
            <p:cNvSpPr/>
            <p:nvPr/>
          </p:nvSpPr>
          <p:spPr>
            <a:xfrm>
              <a:off x="486932" y="1114972"/>
              <a:ext cx="5169600" cy="3448200"/>
            </a:xfrm>
            <a:prstGeom prst="roundRect">
              <a:avLst>
                <a:gd fmla="val 7978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486897" y="1115004"/>
              <a:ext cx="51696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2" name="Google Shape;1182;p63"/>
            <p:cNvGrpSpPr/>
            <p:nvPr/>
          </p:nvGrpSpPr>
          <p:grpSpPr>
            <a:xfrm flipH="1" rot="10800000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83" name="Google Shape;1183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6" name="Google Shape;1186;p63"/>
          <p:cNvGrpSpPr/>
          <p:nvPr/>
        </p:nvGrpSpPr>
        <p:grpSpPr>
          <a:xfrm>
            <a:off x="730778" y="1437528"/>
            <a:ext cx="1591816" cy="1122977"/>
            <a:chOff x="486931" y="1114949"/>
            <a:chExt cx="2517900" cy="1776300"/>
          </a:xfrm>
        </p:grpSpPr>
        <p:sp>
          <p:nvSpPr>
            <p:cNvPr id="1187" name="Google Shape;1187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9" name="Google Shape;1189;p63"/>
            <p:cNvGrpSpPr/>
            <p:nvPr/>
          </p:nvGrpSpPr>
          <p:grpSpPr>
            <a:xfrm flipH="1" rot="10800000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90" name="Google Shape;1190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9_1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6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195" name="Google Shape;1195;p6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6" name="Google Shape;1196;p6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197" name="Google Shape;1197;p6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6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9" name="Google Shape;1199;p64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01" name="Google Shape;1201;p64"/>
          <p:cNvGrpSpPr/>
          <p:nvPr/>
        </p:nvGrpSpPr>
        <p:grpSpPr>
          <a:xfrm rot="-1197195">
            <a:off x="29343" y="2304796"/>
            <a:ext cx="1386120" cy="2705624"/>
            <a:chOff x="409722" y="228600"/>
            <a:chExt cx="1385931" cy="2705253"/>
          </a:xfrm>
        </p:grpSpPr>
        <p:grpSp>
          <p:nvGrpSpPr>
            <p:cNvPr id="1202" name="Google Shape;1202;p6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203" name="Google Shape;1203;p6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6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5" name="Google Shape;1205;p6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64"/>
          <p:cNvGrpSpPr/>
          <p:nvPr/>
        </p:nvGrpSpPr>
        <p:grpSpPr>
          <a:xfrm flipH="1" rot="10800000">
            <a:off x="-9513" y="402390"/>
            <a:ext cx="9177947" cy="4737094"/>
            <a:chOff x="-9513" y="2"/>
            <a:chExt cx="9177947" cy="4737094"/>
          </a:xfrm>
        </p:grpSpPr>
        <p:sp>
          <p:nvSpPr>
            <p:cNvPr id="1207" name="Google Shape;1207;p64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4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4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oogle Shape;1211;p65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212" name="Google Shape;1212;p65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5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5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5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5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5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5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9" name="Google Shape;1219;p65"/>
          <p:cNvSpPr txBox="1"/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1220" name="Google Shape;1220;p6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221" name="Google Shape;1221;p6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2" name="Google Shape;1222;p6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223" name="Google Shape;1223;p6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6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25" name="Google Shape;1225;p65"/>
          <p:cNvSpPr txBox="1"/>
          <p:nvPr>
            <p:ph idx="1" type="subTitle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66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228" name="Google Shape;1228;p6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6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6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6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6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6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66"/>
          <p:cNvSpPr txBox="1"/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1236" name="Google Shape;1236;p6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237" name="Google Shape;1237;p6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8" name="Google Shape;1238;p6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239" name="Google Shape;1239;p6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6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1" name="Google Shape;1241;p66"/>
          <p:cNvSpPr txBox="1"/>
          <p:nvPr>
            <p:ph idx="1" type="subTitle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CUSTOM_9_2"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7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67"/>
          <p:cNvSpPr/>
          <p:nvPr/>
        </p:nvSpPr>
        <p:spPr>
          <a:xfrm flipH="1" rot="10800000">
            <a:off x="7132742" y="3935018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67"/>
          <p:cNvSpPr/>
          <p:nvPr/>
        </p:nvSpPr>
        <p:spPr>
          <a:xfrm flipH="1" rot="10800000">
            <a:off x="6426313" y="4205878"/>
            <a:ext cx="1250789" cy="937634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67"/>
          <p:cNvSpPr/>
          <p:nvPr/>
        </p:nvSpPr>
        <p:spPr>
          <a:xfrm flipH="1" rot="10800000">
            <a:off x="743298" y="-6"/>
            <a:ext cx="1664900" cy="1264737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67"/>
          <p:cNvSpPr/>
          <p:nvPr/>
        </p:nvSpPr>
        <p:spPr>
          <a:xfrm flipH="1">
            <a:off x="-9513" y="406410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67"/>
          <p:cNvSpPr/>
          <p:nvPr/>
        </p:nvSpPr>
        <p:spPr>
          <a:xfrm flipH="1">
            <a:off x="-9513" y="1284033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67"/>
          <p:cNvSpPr/>
          <p:nvPr/>
        </p:nvSpPr>
        <p:spPr>
          <a:xfrm flipH="1" rot="10800000">
            <a:off x="7972352" y="2627673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67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251" name="Google Shape;1251;p67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2" name="Google Shape;1252;p67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253" name="Google Shape;1253;p6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6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5" name="Google Shape;1255;p67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56" name="Google Shape;1256;p67"/>
          <p:cNvGrpSpPr/>
          <p:nvPr/>
        </p:nvGrpSpPr>
        <p:grpSpPr>
          <a:xfrm flipH="1" rot="-338429">
            <a:off x="7728496" y="462641"/>
            <a:ext cx="1386128" cy="2705639"/>
            <a:chOff x="409722" y="228600"/>
            <a:chExt cx="1385931" cy="2705253"/>
          </a:xfrm>
        </p:grpSpPr>
        <p:grpSp>
          <p:nvGrpSpPr>
            <p:cNvPr id="1257" name="Google Shape;1257;p67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258" name="Google Shape;1258;p67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67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0" name="Google Shape;1260;p67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2">
  <p:cSld name="CUSTOM_9_3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68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68"/>
          <p:cNvSpPr/>
          <p:nvPr/>
        </p:nvSpPr>
        <p:spPr>
          <a:xfrm flipH="1" rot="10800000">
            <a:off x="7132742" y="3935018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68"/>
          <p:cNvSpPr/>
          <p:nvPr/>
        </p:nvSpPr>
        <p:spPr>
          <a:xfrm flipH="1" rot="10800000">
            <a:off x="6426313" y="4205878"/>
            <a:ext cx="1250789" cy="937634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68"/>
          <p:cNvSpPr/>
          <p:nvPr/>
        </p:nvSpPr>
        <p:spPr>
          <a:xfrm flipH="1" rot="10800000">
            <a:off x="743298" y="-6"/>
            <a:ext cx="1664900" cy="1264737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68"/>
          <p:cNvSpPr/>
          <p:nvPr/>
        </p:nvSpPr>
        <p:spPr>
          <a:xfrm flipH="1">
            <a:off x="-9513" y="406410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68"/>
          <p:cNvSpPr/>
          <p:nvPr/>
        </p:nvSpPr>
        <p:spPr>
          <a:xfrm flipH="1">
            <a:off x="-9513" y="1284033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68"/>
          <p:cNvSpPr/>
          <p:nvPr/>
        </p:nvSpPr>
        <p:spPr>
          <a:xfrm flipH="1" rot="10800000">
            <a:off x="7972352" y="2627673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68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270" name="Google Shape;1270;p6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1" name="Google Shape;1271;p6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272" name="Google Shape;1272;p6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6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4" name="Google Shape;1274;p6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75" name="Google Shape;1275;p68"/>
          <p:cNvGrpSpPr/>
          <p:nvPr/>
        </p:nvGrpSpPr>
        <p:grpSpPr>
          <a:xfrm flipH="1" rot="-338429">
            <a:off x="7728496" y="462641"/>
            <a:ext cx="1386128" cy="2705639"/>
            <a:chOff x="409722" y="228600"/>
            <a:chExt cx="1385931" cy="2705253"/>
          </a:xfrm>
        </p:grpSpPr>
        <p:grpSp>
          <p:nvGrpSpPr>
            <p:cNvPr id="1276" name="Google Shape;1276;p68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277" name="Google Shape;1277;p6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6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9" name="Google Shape;1279;p6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4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8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23" name="Google Shape;123;p8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" name="Google Shape;125;p8"/>
            <p:cNvGrpSpPr/>
            <p:nvPr/>
          </p:nvGrpSpPr>
          <p:grpSpPr>
            <a:xfrm flipH="1" rot="10800000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8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2" name="Google Shape;132;p8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133" name="Google Shape;133;p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6" name="Google Shape;136;p8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8"/>
          <p:cNvSpPr txBox="1"/>
          <p:nvPr>
            <p:ph idx="2" type="title"/>
          </p:nvPr>
        </p:nvSpPr>
        <p:spPr>
          <a:xfrm>
            <a:off x="905050" y="1679125"/>
            <a:ext cx="168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8"/>
          <p:cNvSpPr txBox="1"/>
          <p:nvPr>
            <p:ph idx="1" type="subTitle"/>
          </p:nvPr>
        </p:nvSpPr>
        <p:spPr>
          <a:xfrm>
            <a:off x="969100" y="3721100"/>
            <a:ext cx="15561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8"/>
          <p:cNvSpPr txBox="1"/>
          <p:nvPr>
            <p:ph idx="3" type="title"/>
          </p:nvPr>
        </p:nvSpPr>
        <p:spPr>
          <a:xfrm>
            <a:off x="2782938" y="1679125"/>
            <a:ext cx="168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8"/>
          <p:cNvSpPr txBox="1"/>
          <p:nvPr>
            <p:ph idx="4" type="subTitle"/>
          </p:nvPr>
        </p:nvSpPr>
        <p:spPr>
          <a:xfrm>
            <a:off x="2846988" y="3721100"/>
            <a:ext cx="15561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8"/>
          <p:cNvSpPr txBox="1"/>
          <p:nvPr>
            <p:ph idx="5" type="title"/>
          </p:nvPr>
        </p:nvSpPr>
        <p:spPr>
          <a:xfrm>
            <a:off x="6554750" y="1679125"/>
            <a:ext cx="168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8"/>
          <p:cNvSpPr txBox="1"/>
          <p:nvPr>
            <p:ph idx="6" type="subTitle"/>
          </p:nvPr>
        </p:nvSpPr>
        <p:spPr>
          <a:xfrm>
            <a:off x="6618800" y="3721100"/>
            <a:ext cx="1556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8"/>
          <p:cNvSpPr txBox="1"/>
          <p:nvPr>
            <p:ph idx="7" type="title"/>
          </p:nvPr>
        </p:nvSpPr>
        <p:spPr>
          <a:xfrm>
            <a:off x="4660850" y="1679125"/>
            <a:ext cx="168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8"/>
          <p:cNvSpPr txBox="1"/>
          <p:nvPr>
            <p:ph idx="8" type="subTitle"/>
          </p:nvPr>
        </p:nvSpPr>
        <p:spPr>
          <a:xfrm>
            <a:off x="4724900" y="3721100"/>
            <a:ext cx="1556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9"/>
          <p:cNvGrpSpPr/>
          <p:nvPr/>
        </p:nvGrpSpPr>
        <p:grpSpPr>
          <a:xfrm>
            <a:off x="358350" y="702407"/>
            <a:ext cx="8428950" cy="3896700"/>
            <a:chOff x="358350" y="258050"/>
            <a:chExt cx="8428950" cy="3896700"/>
          </a:xfrm>
        </p:grpSpPr>
        <p:sp>
          <p:nvSpPr>
            <p:cNvPr id="147" name="Google Shape;147;p9"/>
            <p:cNvSpPr/>
            <p:nvPr/>
          </p:nvSpPr>
          <p:spPr>
            <a:xfrm>
              <a:off x="358350" y="258050"/>
              <a:ext cx="8427300" cy="38967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360000" y="258050"/>
              <a:ext cx="8427300" cy="38967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9"/>
            <p:cNvGrpSpPr/>
            <p:nvPr/>
          </p:nvGrpSpPr>
          <p:grpSpPr>
            <a:xfrm flipH="1" rot="10800000">
              <a:off x="4159199" y="3876195"/>
              <a:ext cx="825589" cy="93999"/>
              <a:chOff x="5718423" y="1594450"/>
              <a:chExt cx="830071" cy="94500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5718423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5963614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6208804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6453994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55" name="Google Shape;155;p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6" name="Google Shape;156;p9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157" name="Google Shape;157;p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0" name="Google Shape;160;p9"/>
          <p:cNvSpPr txBox="1"/>
          <p:nvPr>
            <p:ph type="title"/>
          </p:nvPr>
        </p:nvSpPr>
        <p:spPr>
          <a:xfrm>
            <a:off x="2866621" y="3590050"/>
            <a:ext cx="34140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1" name="Google Shape;161;p9"/>
          <p:cNvSpPr txBox="1"/>
          <p:nvPr>
            <p:ph idx="1" type="subTitle"/>
          </p:nvPr>
        </p:nvSpPr>
        <p:spPr>
          <a:xfrm>
            <a:off x="1909325" y="1464950"/>
            <a:ext cx="53322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>
            <a:off x="358350" y="702407"/>
            <a:ext cx="8428950" cy="3896700"/>
            <a:chOff x="358350" y="258050"/>
            <a:chExt cx="8428950" cy="3896700"/>
          </a:xfrm>
        </p:grpSpPr>
        <p:sp>
          <p:nvSpPr>
            <p:cNvPr id="164" name="Google Shape;164;p10"/>
            <p:cNvSpPr/>
            <p:nvPr/>
          </p:nvSpPr>
          <p:spPr>
            <a:xfrm>
              <a:off x="358350" y="258050"/>
              <a:ext cx="8427300" cy="3896700"/>
            </a:xfrm>
            <a:prstGeom prst="roundRect">
              <a:avLst>
                <a:gd fmla="val 555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360000" y="258050"/>
              <a:ext cx="8427300" cy="3896700"/>
            </a:xfrm>
            <a:prstGeom prst="roundRect">
              <a:avLst>
                <a:gd fmla="val 55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 rot="10800000">
              <a:off x="4159199" y="3876195"/>
              <a:ext cx="825589" cy="93999"/>
              <a:chOff x="5718423" y="1594450"/>
              <a:chExt cx="830071" cy="94500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5718423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5963614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0"/>
              <p:cNvSpPr/>
              <p:nvPr/>
            </p:nvSpPr>
            <p:spPr>
              <a:xfrm>
                <a:off x="6208804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6453994" y="1594450"/>
                <a:ext cx="94500" cy="94500"/>
              </a:xfrm>
              <a:prstGeom prst="ellipse">
                <a:avLst/>
              </a:prstGeom>
              <a:solidFill>
                <a:srgbClr val="E27B83">
                  <a:alpha val="43921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1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72" name="Google Shape;172;p1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D2D6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3" name="Google Shape;173;p10"/>
              <p:cNvGrpSpPr/>
              <p:nvPr/>
            </p:nvGrpSpPr>
            <p:grpSpPr>
              <a:xfrm flipH="1" rot="10800000">
                <a:off x="543498" y="483688"/>
                <a:ext cx="429323" cy="93999"/>
                <a:chOff x="5840230" y="744468"/>
                <a:chExt cx="431654" cy="94500"/>
              </a:xfrm>
            </p:grpSpPr>
            <p:sp>
              <p:nvSpPr>
                <p:cNvPr id="174" name="Google Shape;174;p1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1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7" name="Google Shape;177;p10"/>
          <p:cNvSpPr txBox="1"/>
          <p:nvPr>
            <p:ph type="title"/>
          </p:nvPr>
        </p:nvSpPr>
        <p:spPr>
          <a:xfrm>
            <a:off x="897875" y="3590050"/>
            <a:ext cx="34140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8" name="Google Shape;178;p10"/>
          <p:cNvSpPr txBox="1"/>
          <p:nvPr>
            <p:ph idx="1" type="subTitle"/>
          </p:nvPr>
        </p:nvSpPr>
        <p:spPr>
          <a:xfrm>
            <a:off x="897875" y="1464950"/>
            <a:ext cx="48492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b="1" i="0" sz="2800" u="none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1.jpg"/><Relationship Id="rId5" Type="http://schemas.openxmlformats.org/officeDocument/2006/relationships/image" Target="../media/image2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jpg"/><Relationship Id="rId4" Type="http://schemas.openxmlformats.org/officeDocument/2006/relationships/image" Target="../media/image10.jpg"/><Relationship Id="rId5" Type="http://schemas.openxmlformats.org/officeDocument/2006/relationships/image" Target="../media/image17.jpg"/><Relationship Id="rId6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jpg"/><Relationship Id="rId4" Type="http://schemas.openxmlformats.org/officeDocument/2006/relationships/image" Target="../media/image1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NX_4Ecvlbd4" TargetMode="External"/><Relationship Id="rId4" Type="http://schemas.openxmlformats.org/officeDocument/2006/relationships/image" Target="../media/image1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ithub.com/htmw/Languru/wiki" TargetMode="External"/><Relationship Id="rId4" Type="http://schemas.openxmlformats.org/officeDocument/2006/relationships/hyperlink" Target="https://github.com/htmw/Languru/blob/main/documentation/Deliverable3/CS691%20-%20Radiant%20Team%20Technical%20paper.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9"/>
          <p:cNvSpPr txBox="1"/>
          <p:nvPr>
            <p:ph type="ctrTitle"/>
          </p:nvPr>
        </p:nvSpPr>
        <p:spPr>
          <a:xfrm>
            <a:off x="591750" y="1104475"/>
            <a:ext cx="4224900" cy="21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LANGURU APP</a:t>
            </a:r>
            <a:endParaRPr/>
          </a:p>
        </p:txBody>
      </p:sp>
      <p:sp>
        <p:nvSpPr>
          <p:cNvPr id="1285" name="Google Shape;1285;p69"/>
          <p:cNvSpPr/>
          <p:nvPr/>
        </p:nvSpPr>
        <p:spPr>
          <a:xfrm>
            <a:off x="723850" y="3354925"/>
            <a:ext cx="4092900" cy="826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D2D6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57150">
              <a:schemeClr val="dk1">
                <a:alpha val="16862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69"/>
          <p:cNvSpPr txBox="1"/>
          <p:nvPr>
            <p:ph idx="1" type="subTitle"/>
          </p:nvPr>
        </p:nvSpPr>
        <p:spPr>
          <a:xfrm>
            <a:off x="723849" y="3745825"/>
            <a:ext cx="4092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ldrich"/>
                <a:ea typeface="Aldrich"/>
                <a:cs typeface="Aldrich"/>
                <a:sym typeface="Aldrich"/>
              </a:rPr>
              <a:t>SPRING 2023 - CS 691- CAPSTONE PROJECT </a:t>
            </a:r>
            <a:endParaRPr sz="1200">
              <a:solidFill>
                <a:srgbClr val="434343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ldrich"/>
                <a:ea typeface="Aldrich"/>
                <a:cs typeface="Aldrich"/>
                <a:sym typeface="Aldrich"/>
              </a:rPr>
              <a:t>PROFESSOR HENRY WONG</a:t>
            </a:r>
            <a:endParaRPr sz="1200">
              <a:solidFill>
                <a:srgbClr val="434343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ldrich"/>
                <a:ea typeface="Aldrich"/>
                <a:cs typeface="Aldrich"/>
                <a:sym typeface="Aldrich"/>
              </a:rPr>
              <a:t>PACE UNIVERSITY</a:t>
            </a:r>
            <a:endParaRPr sz="1200">
              <a:solidFill>
                <a:srgbClr val="434343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7" name="Google Shape;1287;p69"/>
          <p:cNvSpPr/>
          <p:nvPr/>
        </p:nvSpPr>
        <p:spPr>
          <a:xfrm>
            <a:off x="7945430" y="3957450"/>
            <a:ext cx="356425" cy="355650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rotWithShape="0" algn="bl" dir="5400000" dist="38100">
              <a:schemeClr val="dk1">
                <a:alpha val="1372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69"/>
          <p:cNvSpPr/>
          <p:nvPr/>
        </p:nvSpPr>
        <p:spPr>
          <a:xfrm>
            <a:off x="4816755" y="1104475"/>
            <a:ext cx="250775" cy="2507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47625">
              <a:schemeClr val="dk1">
                <a:alpha val="1882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9" name="Google Shape;1289;p69"/>
          <p:cNvGrpSpPr/>
          <p:nvPr/>
        </p:nvGrpSpPr>
        <p:grpSpPr>
          <a:xfrm>
            <a:off x="4985306" y="1282487"/>
            <a:ext cx="3427498" cy="2849974"/>
            <a:chOff x="4985306" y="1282487"/>
            <a:chExt cx="3427498" cy="2849974"/>
          </a:xfrm>
        </p:grpSpPr>
        <p:sp>
          <p:nvSpPr>
            <p:cNvPr id="1290" name="Google Shape;1290;p69"/>
            <p:cNvSpPr/>
            <p:nvPr/>
          </p:nvSpPr>
          <p:spPr>
            <a:xfrm>
              <a:off x="5044568" y="1717313"/>
              <a:ext cx="3151960" cy="2106720"/>
            </a:xfrm>
            <a:custGeom>
              <a:rect b="b" l="l" r="r" t="t"/>
              <a:pathLst>
                <a:path extrusionOk="0" h="98330" w="147116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38100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9"/>
            <p:cNvSpPr/>
            <p:nvPr/>
          </p:nvSpPr>
          <p:spPr>
            <a:xfrm>
              <a:off x="4985949" y="1711443"/>
              <a:ext cx="3151318" cy="2043559"/>
            </a:xfrm>
            <a:custGeom>
              <a:rect b="b" l="l" r="r" t="t"/>
              <a:pathLst>
                <a:path extrusionOk="0" h="95382" w="147086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60000" dist="19050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9"/>
            <p:cNvSpPr/>
            <p:nvPr/>
          </p:nvSpPr>
          <p:spPr>
            <a:xfrm>
              <a:off x="4985306" y="1648282"/>
              <a:ext cx="3151960" cy="63182"/>
            </a:xfrm>
            <a:custGeom>
              <a:rect b="b" l="l" r="r" t="t"/>
              <a:pathLst>
                <a:path extrusionOk="0" h="2949" w="147116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60000" dist="19050">
                <a:schemeClr val="dk1">
                  <a:alpha val="14901"/>
                </a:schemeClr>
              </a:outerShdw>
              <a:reflection blurRad="0" dir="5400000" dist="76200" endA="0" endPos="24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9"/>
            <p:cNvSpPr/>
            <p:nvPr/>
          </p:nvSpPr>
          <p:spPr>
            <a:xfrm>
              <a:off x="5026335" y="1674313"/>
              <a:ext cx="18254" cy="17611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rotWithShape="0" algn="bl" dir="5460000" dist="19050">
                <a:schemeClr val="dk1">
                  <a:alpha val="14901"/>
                </a:schemeClr>
              </a:outerShdw>
              <a:reflection blurRad="0" dir="5400000" dist="76200" endA="0" endPos="24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9"/>
            <p:cNvSpPr/>
            <p:nvPr/>
          </p:nvSpPr>
          <p:spPr>
            <a:xfrm>
              <a:off x="5071263" y="1674313"/>
              <a:ext cx="18254" cy="17611"/>
            </a:xfrm>
            <a:custGeom>
              <a:rect b="b" l="l" r="r" t="t"/>
              <a:pathLst>
                <a:path extrusionOk="0" h="822" w="852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rotWithShape="0" algn="bl" dir="5460000" dist="19050">
                <a:schemeClr val="dk1">
                  <a:alpha val="14901"/>
                </a:schemeClr>
              </a:outerShdw>
              <a:reflection blurRad="0" dir="5400000" dist="76200" endA="0" endPos="24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69"/>
            <p:cNvSpPr/>
            <p:nvPr/>
          </p:nvSpPr>
          <p:spPr>
            <a:xfrm>
              <a:off x="5116192" y="1674313"/>
              <a:ext cx="17611" cy="17611"/>
            </a:xfrm>
            <a:custGeom>
              <a:rect b="b" l="l" r="r" t="t"/>
              <a:pathLst>
                <a:path extrusionOk="0" h="822" w="822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rotWithShape="0" algn="bl" dir="5460000" dist="19050">
                <a:schemeClr val="dk1">
                  <a:alpha val="14901"/>
                </a:schemeClr>
              </a:outerShdw>
              <a:reflection blurRad="0" dir="5400000" dist="76200" endA="0" endPos="24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69"/>
            <p:cNvSpPr/>
            <p:nvPr/>
          </p:nvSpPr>
          <p:spPr>
            <a:xfrm>
              <a:off x="5053706" y="1787625"/>
              <a:ext cx="3014540" cy="1892492"/>
            </a:xfrm>
            <a:custGeom>
              <a:rect b="b" l="l" r="r" t="t"/>
              <a:pathLst>
                <a:path extrusionOk="0" h="88331" w="140702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19050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7" name="Google Shape;1297;p69"/>
            <p:cNvGrpSpPr/>
            <p:nvPr/>
          </p:nvGrpSpPr>
          <p:grpSpPr>
            <a:xfrm>
              <a:off x="6414630" y="3150775"/>
              <a:ext cx="707500" cy="356921"/>
              <a:chOff x="2317875" y="3150775"/>
              <a:chExt cx="707500" cy="356921"/>
            </a:xfrm>
          </p:grpSpPr>
          <p:sp>
            <p:nvSpPr>
              <p:cNvPr id="1298" name="Google Shape;1298;p69"/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rect b="b" l="l" r="r" t="t"/>
                <a:pathLst>
                  <a:path extrusionOk="0" h="28299" w="2830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274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28575">
                  <a:schemeClr val="dk1">
                    <a:alpha val="17647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99" name="Google Shape;1299;p69"/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1300" name="Google Shape;1300;p69"/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rect b="b" l="l" r="r" t="t"/>
                  <a:pathLst>
                    <a:path extrusionOk="0" h="3800" w="380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rotWithShape="0" algn="bl" dir="5400000" dist="19050">
                    <a:schemeClr val="dk1">
                      <a:alpha val="17647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69"/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rect b="b" l="l" r="r" t="t"/>
                  <a:pathLst>
                    <a:path extrusionOk="0" h="913" w="13405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rotWithShape="0" algn="bl" dir="5400000" dist="19050">
                    <a:schemeClr val="dk1">
                      <a:alpha val="17647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69"/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rect b="b" l="l" r="r" t="t"/>
                  <a:pathLst>
                    <a:path extrusionOk="0" h="913" w="7478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rotWithShape="0" algn="bl" dir="5400000" dist="19050">
                    <a:schemeClr val="dk1">
                      <a:alpha val="17647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69"/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rect b="b" l="l" r="r" t="t"/>
                  <a:pathLst>
                    <a:path extrusionOk="0" h="913" w="2159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rotWithShape="0" algn="bl" dir="5400000" dist="19050">
                    <a:schemeClr val="dk1">
                      <a:alpha val="17647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304" name="Google Shape;1304;p69"/>
            <p:cNvGrpSpPr/>
            <p:nvPr/>
          </p:nvGrpSpPr>
          <p:grpSpPr>
            <a:xfrm>
              <a:off x="7199580" y="3150775"/>
              <a:ext cx="707500" cy="356921"/>
              <a:chOff x="3102825" y="3150775"/>
              <a:chExt cx="707500" cy="356921"/>
            </a:xfrm>
          </p:grpSpPr>
          <p:sp>
            <p:nvSpPr>
              <p:cNvPr id="1305" name="Google Shape;1305;p69"/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rect b="b" l="l" r="r" t="t"/>
                <a:pathLst>
                  <a:path extrusionOk="0" h="28299" w="2830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274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28575">
                  <a:schemeClr val="dk1">
                    <a:alpha val="17647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69"/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rect b="b" l="l" r="r" t="t"/>
                <a:pathLst>
                  <a:path extrusionOk="0" h="1612" w="1067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69"/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rect b="b" l="l" r="r" t="t"/>
                <a:pathLst>
                  <a:path extrusionOk="0" h="1582" w="22433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69"/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rect b="b" l="l" r="r" t="t"/>
                <a:pathLst>
                  <a:path extrusionOk="0" h="1612" w="22433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9" name="Google Shape;1309;p69"/>
            <p:cNvGrpSpPr/>
            <p:nvPr/>
          </p:nvGrpSpPr>
          <p:grpSpPr>
            <a:xfrm>
              <a:off x="6414640" y="2097213"/>
              <a:ext cx="1514782" cy="1006855"/>
              <a:chOff x="4981963" y="3755000"/>
              <a:chExt cx="1001575" cy="735575"/>
            </a:xfrm>
          </p:grpSpPr>
          <p:sp>
            <p:nvSpPr>
              <p:cNvPr id="1310" name="Google Shape;1310;p69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rect b="b" l="l" r="r" t="t"/>
                <a:pathLst>
                  <a:path extrusionOk="0" h="29423" w="40063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76200">
                  <a:schemeClr val="dk1">
                    <a:alpha val="16862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69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27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69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27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69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rect b="b" l="l" r="r" t="t"/>
                <a:pathLst>
                  <a:path extrusionOk="0" h="1216" w="11825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27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4" name="Google Shape;1314;p69"/>
            <p:cNvSpPr/>
            <p:nvPr/>
          </p:nvSpPr>
          <p:spPr>
            <a:xfrm>
              <a:off x="5246855" y="2672675"/>
              <a:ext cx="1076178" cy="835033"/>
            </a:xfrm>
            <a:custGeom>
              <a:rect b="b" l="l" r="r" t="t"/>
              <a:pathLst>
                <a:path extrusionOk="0" h="28299" w="2830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1438" rotWithShape="0" algn="bl" dir="5400000" dist="47625">
                <a:schemeClr val="dk1">
                  <a:alpha val="17647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5" name="Google Shape;1315;p69"/>
            <p:cNvGrpSpPr/>
            <p:nvPr/>
          </p:nvGrpSpPr>
          <p:grpSpPr>
            <a:xfrm>
              <a:off x="5999093" y="1884550"/>
              <a:ext cx="707500" cy="707475"/>
              <a:chOff x="5921438" y="1923500"/>
              <a:chExt cx="707500" cy="707475"/>
            </a:xfrm>
          </p:grpSpPr>
          <p:sp>
            <p:nvSpPr>
              <p:cNvPr id="1316" name="Google Shape;1316;p69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rect b="b" l="l" r="r" t="t"/>
                <a:pathLst>
                  <a:path extrusionOk="0" h="28299" w="2830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28575">
                  <a:schemeClr val="dk1">
                    <a:alpha val="17647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69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rect b="b" l="l" r="r" t="t"/>
                <a:pathLst>
                  <a:path extrusionOk="0" h="11429" w="18876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69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rect b="b" l="l" r="r" t="t"/>
                <a:pathLst>
                  <a:path extrusionOk="0" h="4196" w="4195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1"/>
                  </a:schemeClr>
                </a:outerShdw>
                <a:reflection blurRad="0" dir="5400000" dist="76200" endA="0" endPos="24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9" name="Google Shape;1319;p69"/>
            <p:cNvSpPr/>
            <p:nvPr/>
          </p:nvSpPr>
          <p:spPr>
            <a:xfrm>
              <a:off x="7230732" y="2571057"/>
              <a:ext cx="21" cy="2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rotWithShape="0" algn="bl" dir="5460000" dist="19050">
                <a:schemeClr val="dk1">
                  <a:alpha val="14901"/>
                </a:schemeClr>
              </a:outerShdw>
              <a:reflection blurRad="0" dir="5400000" dist="76200" endA="0" endPos="24000" fadeDir="5400012" kx="0" rotWithShape="0" algn="bl" stA="1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0" name="Google Shape;1320;p69"/>
            <p:cNvGrpSpPr/>
            <p:nvPr/>
          </p:nvGrpSpPr>
          <p:grpSpPr>
            <a:xfrm>
              <a:off x="6917447" y="2127681"/>
              <a:ext cx="560809" cy="513696"/>
              <a:chOff x="2820743" y="2218101"/>
              <a:chExt cx="814064" cy="745676"/>
            </a:xfrm>
          </p:grpSpPr>
          <p:sp>
            <p:nvSpPr>
              <p:cNvPr id="1321" name="Google Shape;1321;p69"/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rect b="b" l="l" r="r" t="t"/>
                <a:pathLst>
                  <a:path extrusionOk="0" h="33041" w="23376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69"/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rect b="b" l="l" r="r" t="t"/>
                <a:pathLst>
                  <a:path extrusionOk="0" h="14378" w="10153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1"/>
                  </a:schemeClr>
                </a:outerShdw>
                <a:reflection blurRad="0" dir="5400000" dist="76200" endA="0" endPos="24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69"/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rect b="b" l="l" r="r" t="t"/>
                <a:pathLst>
                  <a:path extrusionOk="0" h="18330" w="13011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69"/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rect b="b" l="l" r="r" t="t"/>
                <a:pathLst>
                  <a:path extrusionOk="0" h="20579" w="14561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69"/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rect b="b" l="l" r="r" t="t"/>
                <a:pathLst>
                  <a:path extrusionOk="0" h="14378" w="10122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69"/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rect b="b" l="l" r="r" t="t"/>
                <a:pathLst>
                  <a:path extrusionOk="0" h="14804" w="10426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7" name="Google Shape;1327;p69"/>
            <p:cNvGrpSpPr/>
            <p:nvPr/>
          </p:nvGrpSpPr>
          <p:grpSpPr>
            <a:xfrm>
              <a:off x="6693855" y="1446700"/>
              <a:ext cx="1718949" cy="389816"/>
              <a:chOff x="6153850" y="1669725"/>
              <a:chExt cx="1718949" cy="389816"/>
            </a:xfrm>
          </p:grpSpPr>
          <p:sp>
            <p:nvSpPr>
              <p:cNvPr id="1328" name="Google Shape;1328;p69"/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rect b="b" l="l" r="r" t="t"/>
                <a:pathLst>
                  <a:path extrusionOk="0" h="30698" w="141045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rotWithShape="0" algn="bl" dir="5280000" dist="19050">
                  <a:schemeClr val="dk1">
                    <a:alpha val="16862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69"/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rect b="b" l="l" r="r" t="t"/>
                <a:pathLst>
                  <a:path extrusionOk="0" h="30090" w="140437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42863" rotWithShape="0" algn="bl" dir="5280000" dist="47625">
                  <a:schemeClr val="dk1">
                    <a:alpha val="1882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69"/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rect b="b" l="l" r="r" t="t"/>
                <a:pathLst>
                  <a:path extrusionOk="0" h="19170" w="1917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28575" rotWithShape="0" algn="bl" dir="5280000" dist="19050">
                  <a:schemeClr val="dk1">
                    <a:alpha val="16862"/>
                  </a:schemeClr>
                </a:outerShdw>
                <a:reflection blurRad="0" dir="5400000" dist="76200" endA="0" endPos="25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69"/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rect b="b" l="l" r="r" t="t"/>
                <a:pathLst>
                  <a:path extrusionOk="0" h="3095" w="5553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rotWithShape="0" algn="bl" dir="5280000" dist="19050">
                  <a:schemeClr val="dk1">
                    <a:alpha val="16862"/>
                  </a:schemeClr>
                </a:outerShdw>
                <a:reflection blurRad="0" dir="5400000" dist="76200" endA="0" endPos="25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69"/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rect b="b" l="l" r="r" t="t"/>
                <a:pathLst>
                  <a:path extrusionOk="0" h="3095" w="39269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rotWithShape="0" algn="bl" dir="5280000" dist="19050">
                  <a:schemeClr val="dk1">
                    <a:alpha val="16862"/>
                  </a:schemeClr>
                </a:outerShdw>
                <a:reflection blurRad="0" dir="5400000" dist="76200" endA="0" endPos="25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69"/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rect b="b" l="l" r="r" t="t"/>
                <a:pathLst>
                  <a:path extrusionOk="0" h="3095" w="21807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rotWithShape="0" algn="bl" dir="5280000" dist="19050">
                  <a:schemeClr val="dk1">
                    <a:alpha val="16862"/>
                  </a:schemeClr>
                </a:outerShdw>
                <a:reflection blurRad="0" dir="5400000" dist="76200" endA="0" endPos="25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4" name="Google Shape;1334;p69"/>
            <p:cNvGrpSpPr/>
            <p:nvPr/>
          </p:nvGrpSpPr>
          <p:grpSpPr>
            <a:xfrm>
              <a:off x="5293648" y="1384678"/>
              <a:ext cx="459836" cy="389787"/>
              <a:chOff x="5215992" y="1423628"/>
              <a:chExt cx="459836" cy="389787"/>
            </a:xfrm>
          </p:grpSpPr>
          <p:sp>
            <p:nvSpPr>
              <p:cNvPr id="1335" name="Google Shape;1335;p69"/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rect b="b" l="l" r="r" t="t"/>
                <a:pathLst>
                  <a:path extrusionOk="0" h="32068" w="37831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7647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69"/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rect b="b" l="l" r="r" t="t"/>
                <a:pathLst>
                  <a:path extrusionOk="0" h="11412" w="14031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24705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7" name="Google Shape;1337;p69"/>
            <p:cNvGrpSpPr/>
            <p:nvPr/>
          </p:nvGrpSpPr>
          <p:grpSpPr>
            <a:xfrm>
              <a:off x="6134530" y="1282487"/>
              <a:ext cx="436632" cy="284986"/>
              <a:chOff x="4842900" y="2922987"/>
              <a:chExt cx="436632" cy="284986"/>
            </a:xfrm>
          </p:grpSpPr>
          <p:sp>
            <p:nvSpPr>
              <p:cNvPr id="1338" name="Google Shape;1338;p69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rect b="b" l="l" r="r" t="t"/>
                <a:pathLst>
                  <a:path extrusionOk="0" h="23446" w="35922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7647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69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rect b="b" l="l" r="r" t="t"/>
                <a:pathLst>
                  <a:path extrusionOk="0" h="5004" w="23617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7647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0" name="Google Shape;1340;p69"/>
            <p:cNvGrpSpPr/>
            <p:nvPr/>
          </p:nvGrpSpPr>
          <p:grpSpPr>
            <a:xfrm>
              <a:off x="6571165" y="3364761"/>
              <a:ext cx="767400" cy="767700"/>
              <a:chOff x="3375684" y="2512136"/>
              <a:chExt cx="767400" cy="767700"/>
            </a:xfrm>
          </p:grpSpPr>
          <p:sp>
            <p:nvSpPr>
              <p:cNvPr id="1341" name="Google Shape;1341;p69"/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117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rotWithShape="0" algn="bl" dir="5400000" dist="85725">
                  <a:schemeClr val="dk1">
                    <a:alpha val="37647"/>
                  </a:scheme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42" name="Google Shape;1342;p69"/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1343" name="Google Shape;1343;p69"/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rect b="b" l="l" r="r" t="t"/>
                  <a:pathLst>
                    <a:path extrusionOk="0" h="22212" w="22213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17647"/>
                    </a:srgbClr>
                  </a:outerShdw>
                  <a:reflection blurRad="0" dir="5400000" dist="76200" endA="0" endPos="26000" fadeDir="5400012" kx="0" rotWithShape="0" algn="bl" stA="600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4" name="Google Shape;1344;p69"/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rect b="b" l="l" r="r" t="t"/>
                  <a:pathLst>
                    <a:path extrusionOk="0" h="7914" w="7996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17647"/>
                    </a:srgbClr>
                  </a:outerShdw>
                  <a:reflection blurRad="0" dir="5400000" dist="76200" endA="0" endPos="26000" fadeDir="5400012" kx="0" rotWithShape="0" algn="bl" stA="600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5" name="Google Shape;1345;p69"/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rect b="b" l="l" r="r" t="t"/>
                  <a:pathLst>
                    <a:path extrusionOk="0" h="8694" w="15198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5352EE">
                      <a:alpha val="17647"/>
                    </a:srgbClr>
                  </a:outerShdw>
                  <a:reflection blurRad="0" dir="5400000" dist="76200" endA="0" endPos="26000" fadeDir="5400012" kx="0" rotWithShape="0" algn="bl" stA="600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346" name="Google Shape;1346;p69"/>
            <p:cNvGrpSpPr/>
            <p:nvPr/>
          </p:nvGrpSpPr>
          <p:grpSpPr>
            <a:xfrm>
              <a:off x="5236755" y="1884550"/>
              <a:ext cx="707500" cy="707475"/>
              <a:chOff x="5146250" y="3137125"/>
              <a:chExt cx="707500" cy="707475"/>
            </a:xfrm>
          </p:grpSpPr>
          <p:sp>
            <p:nvSpPr>
              <p:cNvPr id="1347" name="Google Shape;1347;p69"/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rect b="b" l="l" r="r" t="t"/>
                <a:pathLst>
                  <a:path extrusionOk="0" h="28299" w="2830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38100">
                  <a:schemeClr val="dk1">
                    <a:alpha val="20784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rect b="b" l="l" r="r" t="t"/>
                <a:pathLst>
                  <a:path extrusionOk="0" h="1916" w="11886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  <a:reflection blurRad="0" dir="5400000" dist="76200" endA="0" endPos="2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rect b="b" l="l" r="r" t="t"/>
                <a:pathLst>
                  <a:path extrusionOk="0" fill="none" h="1916" w="11886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E0DDFB"/>
                </a:solidFill>
                <a:prstDash val="solid"/>
                <a:miter lim="30395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  <a:reflection blurRad="0" dir="5400000" dist="76200" endA="0" endPos="2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rect b="b" l="l" r="r" t="t"/>
                <a:pathLst>
                  <a:path extrusionOk="0" h="1916" w="7053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  <a:reflection blurRad="0" dir="5400000" dist="76200" endA="0" endPos="2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rect b="b" l="l" r="r" t="t"/>
                <a:pathLst>
                  <a:path extrusionOk="0" fill="none" h="1916" w="7053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E0DDFB"/>
                </a:solidFill>
                <a:prstDash val="solid"/>
                <a:miter lim="30395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  <a:reflection blurRad="0" dir="5400000" dist="76200" endA="0" endPos="2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rect b="b" l="l" r="r" t="t"/>
                <a:pathLst>
                  <a:path extrusionOk="0" h="11430" w="2070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  <a:reflection blurRad="0" dir="5400000" dist="76200" endA="0" endPos="2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rect b="b" l="l" r="r" t="t"/>
                <a:pathLst>
                  <a:path extrusionOk="0" fill="none" h="11430" w="2070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  <a:reflection blurRad="0" dir="5400000" dist="76200" endA="0" endPos="2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69"/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rect b="b" l="l" r="r" t="t"/>
                <a:pathLst>
                  <a:path extrusionOk="0" h="4074" w="3466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  <a:reflection blurRad="0" dir="5400000" dist="76200" endA="0" endPos="2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69"/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rect b="b" l="l" r="r" t="t"/>
                <a:pathLst>
                  <a:path extrusionOk="0" fill="none" h="1" w="19394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cap="rnd" cmpd="sng" w="19000">
                <a:solidFill>
                  <a:srgbClr val="DEDBF9"/>
                </a:solidFill>
                <a:prstDash val="solid"/>
                <a:miter lim="30395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  <a:reflection blurRad="0" dir="5400000" dist="76200" endA="0" endPos="2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69"/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rect b="b" l="l" r="r" t="t"/>
                <a:pathLst>
                  <a:path extrusionOk="0" fill="none" h="1" w="6111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cap="rnd" cmpd="sng" w="19000">
                <a:solidFill>
                  <a:srgbClr val="D074B5"/>
                </a:solidFill>
                <a:prstDash val="solid"/>
                <a:miter lim="30395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  <a:reflection blurRad="0" dir="5400000" dist="76200" endA="0" endPos="2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69"/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rect b="b" l="l" r="r" t="t"/>
                <a:pathLst>
                  <a:path extrusionOk="0" h="2524" w="2524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5686"/>
                  </a:schemeClr>
                </a:outerShdw>
                <a:reflection blurRad="0" dir="5400000" dist="76200" endA="0" endPos="28000" fadeDir="5400012" kx="0" rotWithShape="0" algn="bl" stA="5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8" name="Google Shape;1358;p69"/>
            <p:cNvGrpSpPr/>
            <p:nvPr/>
          </p:nvGrpSpPr>
          <p:grpSpPr>
            <a:xfrm>
              <a:off x="5495867" y="2789445"/>
              <a:ext cx="622391" cy="623829"/>
              <a:chOff x="5096713" y="3964200"/>
              <a:chExt cx="324500" cy="325250"/>
            </a:xfrm>
          </p:grpSpPr>
          <p:sp>
            <p:nvSpPr>
              <p:cNvPr id="1359" name="Google Shape;1359;p69"/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rect b="b" l="l" r="r" t="t"/>
                <a:pathLst>
                  <a:path extrusionOk="0" h="13010" w="1298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69"/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rect b="b" l="l" r="r" t="t"/>
                <a:pathLst>
                  <a:path extrusionOk="0" h="13010" w="5776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69"/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rect b="b" l="l" r="r" t="t"/>
                <a:pathLst>
                  <a:path extrusionOk="0" h="639" w="12312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69"/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rect b="b" l="l" r="r" t="t"/>
                <a:pathLst>
                  <a:path extrusionOk="0" h="1733" w="9728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69"/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rect b="b" l="l" r="r" t="t"/>
                <a:pathLst>
                  <a:path extrusionOk="0" h="1764" w="9728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4" name="Google Shape;1364;p69"/>
          <p:cNvGrpSpPr/>
          <p:nvPr/>
        </p:nvGrpSpPr>
        <p:grpSpPr>
          <a:xfrm flipH="1" rot="10800000">
            <a:off x="830290" y="497323"/>
            <a:ext cx="429323" cy="93999"/>
            <a:chOff x="5840230" y="744468"/>
            <a:chExt cx="431654" cy="94500"/>
          </a:xfrm>
        </p:grpSpPr>
        <p:sp>
          <p:nvSpPr>
            <p:cNvPr id="1365" name="Google Shape;1365;p69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9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9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68" name="Google Shape;1368;p69"/>
          <p:cNvPicPr preferRelativeResize="0"/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2541650" y="2131950"/>
            <a:ext cx="879600" cy="87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78"/>
          <p:cNvSpPr txBox="1"/>
          <p:nvPr>
            <p:ph type="title"/>
          </p:nvPr>
        </p:nvSpPr>
        <p:spPr>
          <a:xfrm>
            <a:off x="2292650" y="1735575"/>
            <a:ext cx="3402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1570" name="Google Shape;1570;p78"/>
          <p:cNvSpPr/>
          <p:nvPr/>
        </p:nvSpPr>
        <p:spPr>
          <a:xfrm>
            <a:off x="883861" y="1680703"/>
            <a:ext cx="1065983" cy="903596"/>
          </a:xfrm>
          <a:custGeom>
            <a:rect b="b" l="l" r="r" t="t"/>
            <a:pathLst>
              <a:path extrusionOk="0" h="32068" w="37831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38100">
              <a:schemeClr val="dk1">
                <a:alpha val="188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78"/>
          <p:cNvSpPr txBox="1"/>
          <p:nvPr>
            <p:ph idx="2" type="title"/>
          </p:nvPr>
        </p:nvSpPr>
        <p:spPr>
          <a:xfrm>
            <a:off x="932353" y="1735575"/>
            <a:ext cx="969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572" name="Google Shape;1572;p78"/>
          <p:cNvGrpSpPr/>
          <p:nvPr/>
        </p:nvGrpSpPr>
        <p:grpSpPr>
          <a:xfrm>
            <a:off x="5865107" y="1421749"/>
            <a:ext cx="2167803" cy="2740674"/>
            <a:chOff x="6183319" y="1488475"/>
            <a:chExt cx="2520408" cy="3186460"/>
          </a:xfrm>
        </p:grpSpPr>
        <p:sp>
          <p:nvSpPr>
            <p:cNvPr id="1573" name="Google Shape;1573;p78"/>
            <p:cNvSpPr/>
            <p:nvPr/>
          </p:nvSpPr>
          <p:spPr>
            <a:xfrm>
              <a:off x="6411651" y="1488475"/>
              <a:ext cx="1852393" cy="3186460"/>
            </a:xfrm>
            <a:custGeom>
              <a:rect b="b" l="l" r="r" t="t"/>
              <a:pathLst>
                <a:path extrusionOk="0" h="25531" w="14842">
                  <a:moveTo>
                    <a:pt x="1401" y="0"/>
                  </a:moveTo>
                  <a:cubicBezTo>
                    <a:pt x="782" y="0"/>
                    <a:pt x="281" y="502"/>
                    <a:pt x="281" y="1120"/>
                  </a:cubicBezTo>
                  <a:lnTo>
                    <a:pt x="281" y="2697"/>
                  </a:lnTo>
                  <a:cubicBezTo>
                    <a:pt x="118" y="2742"/>
                    <a:pt x="1" y="2896"/>
                    <a:pt x="1" y="3069"/>
                  </a:cubicBezTo>
                  <a:lnTo>
                    <a:pt x="1" y="5567"/>
                  </a:lnTo>
                  <a:cubicBezTo>
                    <a:pt x="1" y="5741"/>
                    <a:pt x="118" y="5892"/>
                    <a:pt x="281" y="5940"/>
                  </a:cubicBezTo>
                  <a:lnTo>
                    <a:pt x="281" y="24410"/>
                  </a:lnTo>
                  <a:cubicBezTo>
                    <a:pt x="281" y="25029"/>
                    <a:pt x="782" y="25530"/>
                    <a:pt x="1401" y="25530"/>
                  </a:cubicBezTo>
                  <a:lnTo>
                    <a:pt x="13442" y="25530"/>
                  </a:lnTo>
                  <a:cubicBezTo>
                    <a:pt x="14060" y="25530"/>
                    <a:pt x="14562" y="25029"/>
                    <a:pt x="14562" y="24410"/>
                  </a:cubicBezTo>
                  <a:lnTo>
                    <a:pt x="14562" y="5940"/>
                  </a:lnTo>
                  <a:cubicBezTo>
                    <a:pt x="14724" y="5892"/>
                    <a:pt x="14842" y="5741"/>
                    <a:pt x="14842" y="5567"/>
                  </a:cubicBezTo>
                  <a:lnTo>
                    <a:pt x="14842" y="3069"/>
                  </a:lnTo>
                  <a:cubicBezTo>
                    <a:pt x="14842" y="2896"/>
                    <a:pt x="14724" y="2742"/>
                    <a:pt x="14562" y="2697"/>
                  </a:cubicBezTo>
                  <a:lnTo>
                    <a:pt x="14562" y="1120"/>
                  </a:lnTo>
                  <a:cubicBezTo>
                    <a:pt x="14562" y="502"/>
                    <a:pt x="14060" y="0"/>
                    <a:pt x="1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8"/>
            <p:cNvSpPr/>
            <p:nvPr/>
          </p:nvSpPr>
          <p:spPr>
            <a:xfrm>
              <a:off x="6542698" y="1581706"/>
              <a:ext cx="1590297" cy="2609850"/>
            </a:xfrm>
            <a:custGeom>
              <a:rect b="b" l="l" r="r" t="t"/>
              <a:pathLst>
                <a:path extrusionOk="0" h="20911" w="12742">
                  <a:moveTo>
                    <a:pt x="1003" y="1"/>
                  </a:moveTo>
                  <a:cubicBezTo>
                    <a:pt x="457" y="1"/>
                    <a:pt x="1" y="443"/>
                    <a:pt x="1" y="1003"/>
                  </a:cubicBezTo>
                  <a:lnTo>
                    <a:pt x="1" y="20910"/>
                  </a:lnTo>
                  <a:lnTo>
                    <a:pt x="12742" y="20910"/>
                  </a:lnTo>
                  <a:lnTo>
                    <a:pt x="12742" y="1003"/>
                  </a:lnTo>
                  <a:cubicBezTo>
                    <a:pt x="12742" y="443"/>
                    <a:pt x="12288" y="1"/>
                    <a:pt x="11739" y="1"/>
                  </a:cubicBezTo>
                  <a:lnTo>
                    <a:pt x="9334" y="1"/>
                  </a:lnTo>
                  <a:lnTo>
                    <a:pt x="9334" y="315"/>
                  </a:lnTo>
                  <a:cubicBezTo>
                    <a:pt x="9334" y="609"/>
                    <a:pt x="9101" y="841"/>
                    <a:pt x="8810" y="841"/>
                  </a:cubicBezTo>
                  <a:lnTo>
                    <a:pt x="3932" y="841"/>
                  </a:lnTo>
                  <a:cubicBezTo>
                    <a:pt x="3641" y="841"/>
                    <a:pt x="3408" y="609"/>
                    <a:pt x="3408" y="315"/>
                  </a:cubicBezTo>
                  <a:lnTo>
                    <a:pt x="340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10801400" scaled="0"/>
            </a:gra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8"/>
            <p:cNvSpPr/>
            <p:nvPr/>
          </p:nvSpPr>
          <p:spPr>
            <a:xfrm>
              <a:off x="7199429" y="4294498"/>
              <a:ext cx="276948" cy="276948"/>
            </a:xfrm>
            <a:custGeom>
              <a:rect b="b" l="l" r="r" t="t"/>
              <a:pathLst>
                <a:path extrusionOk="0" h="2219" w="2219">
                  <a:moveTo>
                    <a:pt x="1109" y="0"/>
                  </a:moveTo>
                  <a:cubicBezTo>
                    <a:pt x="501" y="0"/>
                    <a:pt x="0" y="504"/>
                    <a:pt x="0" y="1109"/>
                  </a:cubicBezTo>
                  <a:cubicBezTo>
                    <a:pt x="0" y="1728"/>
                    <a:pt x="501" y="2218"/>
                    <a:pt x="1109" y="2218"/>
                  </a:cubicBezTo>
                  <a:cubicBezTo>
                    <a:pt x="1728" y="2218"/>
                    <a:pt x="2218" y="1728"/>
                    <a:pt x="2218" y="1109"/>
                  </a:cubicBezTo>
                  <a:cubicBezTo>
                    <a:pt x="2218" y="504"/>
                    <a:pt x="1728" y="0"/>
                    <a:pt x="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8"/>
            <p:cNvSpPr/>
            <p:nvPr/>
          </p:nvSpPr>
          <p:spPr>
            <a:xfrm>
              <a:off x="6683854" y="1771162"/>
              <a:ext cx="555144" cy="553396"/>
            </a:xfrm>
            <a:custGeom>
              <a:rect b="b" l="l" r="r" t="t"/>
              <a:pathLst>
                <a:path extrusionOk="0" h="4434" w="4448">
                  <a:moveTo>
                    <a:pt x="306" y="1"/>
                  </a:moveTo>
                  <a:cubicBezTo>
                    <a:pt x="141" y="1"/>
                    <a:pt x="1" y="141"/>
                    <a:pt x="1" y="303"/>
                  </a:cubicBezTo>
                  <a:lnTo>
                    <a:pt x="1" y="4142"/>
                  </a:lnTo>
                  <a:cubicBezTo>
                    <a:pt x="1" y="4305"/>
                    <a:pt x="141" y="4433"/>
                    <a:pt x="306" y="4433"/>
                  </a:cubicBezTo>
                  <a:lnTo>
                    <a:pt x="4142" y="4433"/>
                  </a:lnTo>
                  <a:cubicBezTo>
                    <a:pt x="4308" y="4433"/>
                    <a:pt x="4448" y="4305"/>
                    <a:pt x="4448" y="4142"/>
                  </a:cubicBezTo>
                  <a:lnTo>
                    <a:pt x="4448" y="303"/>
                  </a:lnTo>
                  <a:cubicBezTo>
                    <a:pt x="4448" y="141"/>
                    <a:pt x="4308" y="1"/>
                    <a:pt x="4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8"/>
            <p:cNvSpPr/>
            <p:nvPr/>
          </p:nvSpPr>
          <p:spPr>
            <a:xfrm>
              <a:off x="7334969" y="1890352"/>
              <a:ext cx="656862" cy="38191"/>
            </a:xfrm>
            <a:custGeom>
              <a:rect b="b" l="l" r="r" t="t"/>
              <a:pathLst>
                <a:path extrusionOk="0" h="306" w="5263">
                  <a:moveTo>
                    <a:pt x="141" y="1"/>
                  </a:moveTo>
                  <a:cubicBezTo>
                    <a:pt x="60" y="1"/>
                    <a:pt x="1" y="71"/>
                    <a:pt x="1" y="152"/>
                  </a:cubicBezTo>
                  <a:cubicBezTo>
                    <a:pt x="1" y="236"/>
                    <a:pt x="60" y="306"/>
                    <a:pt x="141" y="306"/>
                  </a:cubicBezTo>
                  <a:lnTo>
                    <a:pt x="5111" y="306"/>
                  </a:lnTo>
                  <a:cubicBezTo>
                    <a:pt x="5192" y="306"/>
                    <a:pt x="5262" y="236"/>
                    <a:pt x="5262" y="152"/>
                  </a:cubicBezTo>
                  <a:cubicBezTo>
                    <a:pt x="5262" y="71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8"/>
            <p:cNvSpPr/>
            <p:nvPr/>
          </p:nvSpPr>
          <p:spPr>
            <a:xfrm>
              <a:off x="7334969" y="1983707"/>
              <a:ext cx="656862" cy="36444"/>
            </a:xfrm>
            <a:custGeom>
              <a:rect b="b" l="l" r="r" t="t"/>
              <a:pathLst>
                <a:path extrusionOk="0" h="292" w="5263">
                  <a:moveTo>
                    <a:pt x="141" y="0"/>
                  </a:moveTo>
                  <a:cubicBezTo>
                    <a:pt x="60" y="0"/>
                    <a:pt x="1" y="59"/>
                    <a:pt x="1" y="140"/>
                  </a:cubicBezTo>
                  <a:cubicBezTo>
                    <a:pt x="1" y="221"/>
                    <a:pt x="60" y="291"/>
                    <a:pt x="141" y="291"/>
                  </a:cubicBezTo>
                  <a:lnTo>
                    <a:pt x="5111" y="291"/>
                  </a:lnTo>
                  <a:cubicBezTo>
                    <a:pt x="5192" y="291"/>
                    <a:pt x="5262" y="221"/>
                    <a:pt x="5262" y="140"/>
                  </a:cubicBezTo>
                  <a:cubicBezTo>
                    <a:pt x="5262" y="59"/>
                    <a:pt x="5192" y="0"/>
                    <a:pt x="5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8"/>
            <p:cNvSpPr/>
            <p:nvPr/>
          </p:nvSpPr>
          <p:spPr>
            <a:xfrm>
              <a:off x="7334969" y="2075190"/>
              <a:ext cx="656862" cy="38316"/>
            </a:xfrm>
            <a:custGeom>
              <a:rect b="b" l="l" r="r" t="t"/>
              <a:pathLst>
                <a:path extrusionOk="0" h="307" w="5263">
                  <a:moveTo>
                    <a:pt x="141" y="1"/>
                  </a:moveTo>
                  <a:cubicBezTo>
                    <a:pt x="60" y="1"/>
                    <a:pt x="1" y="71"/>
                    <a:pt x="1" y="155"/>
                  </a:cubicBezTo>
                  <a:cubicBezTo>
                    <a:pt x="1" y="236"/>
                    <a:pt x="60" y="306"/>
                    <a:pt x="141" y="306"/>
                  </a:cubicBezTo>
                  <a:lnTo>
                    <a:pt x="5111" y="306"/>
                  </a:lnTo>
                  <a:cubicBezTo>
                    <a:pt x="5192" y="306"/>
                    <a:pt x="5262" y="236"/>
                    <a:pt x="5262" y="155"/>
                  </a:cubicBezTo>
                  <a:cubicBezTo>
                    <a:pt x="5262" y="71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8"/>
            <p:cNvSpPr/>
            <p:nvPr/>
          </p:nvSpPr>
          <p:spPr>
            <a:xfrm>
              <a:off x="7334969" y="2168545"/>
              <a:ext cx="656862" cy="36444"/>
            </a:xfrm>
            <a:custGeom>
              <a:rect b="b" l="l" r="r" t="t"/>
              <a:pathLst>
                <a:path extrusionOk="0" h="292" w="5263">
                  <a:moveTo>
                    <a:pt x="141" y="1"/>
                  </a:moveTo>
                  <a:cubicBezTo>
                    <a:pt x="60" y="1"/>
                    <a:pt x="1" y="59"/>
                    <a:pt x="1" y="141"/>
                  </a:cubicBezTo>
                  <a:cubicBezTo>
                    <a:pt x="1" y="222"/>
                    <a:pt x="60" y="292"/>
                    <a:pt x="141" y="292"/>
                  </a:cubicBezTo>
                  <a:lnTo>
                    <a:pt x="5111" y="292"/>
                  </a:lnTo>
                  <a:cubicBezTo>
                    <a:pt x="5192" y="292"/>
                    <a:pt x="5262" y="222"/>
                    <a:pt x="5262" y="141"/>
                  </a:cubicBezTo>
                  <a:cubicBezTo>
                    <a:pt x="5262" y="59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8"/>
            <p:cNvSpPr/>
            <p:nvPr/>
          </p:nvSpPr>
          <p:spPr>
            <a:xfrm>
              <a:off x="6829628" y="1870133"/>
              <a:ext cx="257727" cy="355452"/>
            </a:xfrm>
            <a:custGeom>
              <a:rect b="b" l="l" r="r" t="t"/>
              <a:pathLst>
                <a:path extrusionOk="0" h="2848" w="2065">
                  <a:moveTo>
                    <a:pt x="1039" y="0"/>
                  </a:moveTo>
                  <a:cubicBezTo>
                    <a:pt x="689" y="0"/>
                    <a:pt x="421" y="280"/>
                    <a:pt x="421" y="619"/>
                  </a:cubicBezTo>
                  <a:cubicBezTo>
                    <a:pt x="421" y="910"/>
                    <a:pt x="619" y="1143"/>
                    <a:pt x="888" y="1213"/>
                  </a:cubicBezTo>
                  <a:cubicBezTo>
                    <a:pt x="384" y="1330"/>
                    <a:pt x="1" y="1983"/>
                    <a:pt x="1" y="2789"/>
                  </a:cubicBezTo>
                  <a:lnTo>
                    <a:pt x="1" y="2848"/>
                  </a:lnTo>
                  <a:lnTo>
                    <a:pt x="2064" y="2848"/>
                  </a:lnTo>
                  <a:lnTo>
                    <a:pt x="2064" y="2789"/>
                  </a:lnTo>
                  <a:cubicBezTo>
                    <a:pt x="2064" y="1983"/>
                    <a:pt x="1681" y="1330"/>
                    <a:pt x="1180" y="1213"/>
                  </a:cubicBezTo>
                  <a:cubicBezTo>
                    <a:pt x="1448" y="1143"/>
                    <a:pt x="1644" y="910"/>
                    <a:pt x="1644" y="619"/>
                  </a:cubicBezTo>
                  <a:cubicBezTo>
                    <a:pt x="1644" y="280"/>
                    <a:pt x="1378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8"/>
            <p:cNvSpPr/>
            <p:nvPr/>
          </p:nvSpPr>
          <p:spPr>
            <a:xfrm>
              <a:off x="6235425" y="3399826"/>
              <a:ext cx="1003452" cy="636518"/>
            </a:xfrm>
            <a:custGeom>
              <a:rect b="b" l="l" r="r" t="t"/>
              <a:pathLst>
                <a:path extrusionOk="0" h="5100" w="8040">
                  <a:moveTo>
                    <a:pt x="468" y="1"/>
                  </a:moveTo>
                  <a:cubicBezTo>
                    <a:pt x="210" y="1"/>
                    <a:pt x="0" y="211"/>
                    <a:pt x="0" y="480"/>
                  </a:cubicBezTo>
                  <a:lnTo>
                    <a:pt x="0" y="4635"/>
                  </a:lnTo>
                  <a:cubicBezTo>
                    <a:pt x="0" y="4890"/>
                    <a:pt x="210" y="5100"/>
                    <a:pt x="468" y="5100"/>
                  </a:cubicBezTo>
                  <a:lnTo>
                    <a:pt x="7572" y="5100"/>
                  </a:lnTo>
                  <a:cubicBezTo>
                    <a:pt x="7830" y="5100"/>
                    <a:pt x="8040" y="4890"/>
                    <a:pt x="8040" y="4635"/>
                  </a:cubicBezTo>
                  <a:lnTo>
                    <a:pt x="8040" y="480"/>
                  </a:lnTo>
                  <a:cubicBezTo>
                    <a:pt x="8040" y="211"/>
                    <a:pt x="7830" y="1"/>
                    <a:pt x="7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8"/>
            <p:cNvSpPr/>
            <p:nvPr/>
          </p:nvSpPr>
          <p:spPr>
            <a:xfrm>
              <a:off x="6516364" y="3497674"/>
              <a:ext cx="441569" cy="441195"/>
            </a:xfrm>
            <a:custGeom>
              <a:rect b="b" l="l" r="r" t="t"/>
              <a:pathLst>
                <a:path extrusionOk="0" h="3535" w="3538">
                  <a:moveTo>
                    <a:pt x="1762" y="1"/>
                  </a:moveTo>
                  <a:cubicBezTo>
                    <a:pt x="796" y="1"/>
                    <a:pt x="1" y="793"/>
                    <a:pt x="1" y="1773"/>
                  </a:cubicBezTo>
                  <a:cubicBezTo>
                    <a:pt x="1" y="2742"/>
                    <a:pt x="796" y="3535"/>
                    <a:pt x="1762" y="3535"/>
                  </a:cubicBezTo>
                  <a:cubicBezTo>
                    <a:pt x="2742" y="3535"/>
                    <a:pt x="3537" y="2742"/>
                    <a:pt x="3537" y="1773"/>
                  </a:cubicBezTo>
                  <a:cubicBezTo>
                    <a:pt x="3537" y="793"/>
                    <a:pt x="2742" y="1"/>
                    <a:pt x="1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8"/>
            <p:cNvSpPr/>
            <p:nvPr/>
          </p:nvSpPr>
          <p:spPr>
            <a:xfrm>
              <a:off x="6638675" y="3605382"/>
              <a:ext cx="196946" cy="225902"/>
            </a:xfrm>
            <a:custGeom>
              <a:rect b="b" l="l" r="r" t="t"/>
              <a:pathLst>
                <a:path extrusionOk="0" h="1810" w="1578">
                  <a:moveTo>
                    <a:pt x="1" y="0"/>
                  </a:moveTo>
                  <a:lnTo>
                    <a:pt x="1" y="1809"/>
                  </a:lnTo>
                  <a:lnTo>
                    <a:pt x="1577" y="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8"/>
            <p:cNvSpPr/>
            <p:nvPr/>
          </p:nvSpPr>
          <p:spPr>
            <a:xfrm>
              <a:off x="7476250" y="2817913"/>
              <a:ext cx="589715" cy="590090"/>
            </a:xfrm>
            <a:custGeom>
              <a:rect b="b" l="l" r="r" t="t"/>
              <a:pathLst>
                <a:path extrusionOk="0" h="4728" w="4725">
                  <a:moveTo>
                    <a:pt x="2358" y="0"/>
                  </a:moveTo>
                  <a:cubicBezTo>
                    <a:pt x="1050" y="0"/>
                    <a:pt x="0" y="1064"/>
                    <a:pt x="0" y="2358"/>
                  </a:cubicBezTo>
                  <a:cubicBezTo>
                    <a:pt x="0" y="3666"/>
                    <a:pt x="1050" y="4727"/>
                    <a:pt x="2358" y="4727"/>
                  </a:cubicBezTo>
                  <a:cubicBezTo>
                    <a:pt x="3663" y="4727"/>
                    <a:pt x="4724" y="3666"/>
                    <a:pt x="4724" y="2358"/>
                  </a:cubicBezTo>
                  <a:cubicBezTo>
                    <a:pt x="4724" y="1064"/>
                    <a:pt x="3663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8"/>
            <p:cNvSpPr/>
            <p:nvPr/>
          </p:nvSpPr>
          <p:spPr>
            <a:xfrm>
              <a:off x="7387388" y="2729176"/>
              <a:ext cx="765944" cy="766193"/>
            </a:xfrm>
            <a:custGeom>
              <a:rect b="b" l="l" r="r" t="t"/>
              <a:pathLst>
                <a:path extrusionOk="0" h="6139" w="6137">
                  <a:moveTo>
                    <a:pt x="3070" y="851"/>
                  </a:moveTo>
                  <a:cubicBezTo>
                    <a:pt x="4294" y="851"/>
                    <a:pt x="5285" y="1845"/>
                    <a:pt x="5285" y="3069"/>
                  </a:cubicBezTo>
                  <a:cubicBezTo>
                    <a:pt x="5285" y="4296"/>
                    <a:pt x="4294" y="5298"/>
                    <a:pt x="3070" y="5298"/>
                  </a:cubicBezTo>
                  <a:cubicBezTo>
                    <a:pt x="2580" y="5298"/>
                    <a:pt x="2123" y="5136"/>
                    <a:pt x="1751" y="4856"/>
                  </a:cubicBezTo>
                  <a:cubicBezTo>
                    <a:pt x="1202" y="4458"/>
                    <a:pt x="852" y="3806"/>
                    <a:pt x="852" y="3069"/>
                  </a:cubicBezTo>
                  <a:cubicBezTo>
                    <a:pt x="852" y="2347"/>
                    <a:pt x="1202" y="1691"/>
                    <a:pt x="1751" y="1285"/>
                  </a:cubicBezTo>
                  <a:cubicBezTo>
                    <a:pt x="2123" y="1017"/>
                    <a:pt x="2580" y="851"/>
                    <a:pt x="3070" y="851"/>
                  </a:cubicBezTo>
                  <a:close/>
                  <a:moveTo>
                    <a:pt x="3070" y="0"/>
                  </a:moveTo>
                  <a:cubicBezTo>
                    <a:pt x="2345" y="0"/>
                    <a:pt x="1670" y="258"/>
                    <a:pt x="1143" y="689"/>
                  </a:cubicBezTo>
                  <a:cubicBezTo>
                    <a:pt x="443" y="1249"/>
                    <a:pt x="1" y="2111"/>
                    <a:pt x="1" y="3069"/>
                  </a:cubicBezTo>
                  <a:cubicBezTo>
                    <a:pt x="1" y="4038"/>
                    <a:pt x="443" y="4901"/>
                    <a:pt x="1143" y="5461"/>
                  </a:cubicBezTo>
                  <a:cubicBezTo>
                    <a:pt x="1670" y="5892"/>
                    <a:pt x="2345" y="6138"/>
                    <a:pt x="3070" y="6138"/>
                  </a:cubicBezTo>
                  <a:cubicBezTo>
                    <a:pt x="4761" y="6138"/>
                    <a:pt x="6136" y="4772"/>
                    <a:pt x="6136" y="3069"/>
                  </a:cubicBezTo>
                  <a:cubicBezTo>
                    <a:pt x="6136" y="1378"/>
                    <a:pt x="4761" y="0"/>
                    <a:pt x="3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8"/>
            <p:cNvSpPr/>
            <p:nvPr/>
          </p:nvSpPr>
          <p:spPr>
            <a:xfrm>
              <a:off x="7946645" y="3600075"/>
              <a:ext cx="757082" cy="237384"/>
            </a:xfrm>
            <a:custGeom>
              <a:rect b="b" l="l" r="r" t="t"/>
              <a:pathLst>
                <a:path extrusionOk="0" h="1902" w="6066">
                  <a:moveTo>
                    <a:pt x="944" y="0"/>
                  </a:moveTo>
                  <a:cubicBezTo>
                    <a:pt x="420" y="0"/>
                    <a:pt x="0" y="420"/>
                    <a:pt x="0" y="944"/>
                  </a:cubicBezTo>
                  <a:cubicBezTo>
                    <a:pt x="0" y="1470"/>
                    <a:pt x="420" y="1902"/>
                    <a:pt x="944" y="1902"/>
                  </a:cubicBezTo>
                  <a:lnTo>
                    <a:pt x="5122" y="1902"/>
                  </a:lnTo>
                  <a:cubicBezTo>
                    <a:pt x="5645" y="1902"/>
                    <a:pt x="6065" y="1470"/>
                    <a:pt x="6065" y="944"/>
                  </a:cubicBezTo>
                  <a:cubicBezTo>
                    <a:pt x="6065" y="420"/>
                    <a:pt x="5645" y="0"/>
                    <a:pt x="5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8"/>
            <p:cNvSpPr/>
            <p:nvPr/>
          </p:nvSpPr>
          <p:spPr>
            <a:xfrm>
              <a:off x="8023776" y="3635021"/>
              <a:ext cx="166244" cy="166119"/>
            </a:xfrm>
            <a:custGeom>
              <a:rect b="b" l="l" r="r" t="t"/>
              <a:pathLst>
                <a:path extrusionOk="0" h="1331" w="1332">
                  <a:moveTo>
                    <a:pt x="665" y="0"/>
                  </a:moveTo>
                  <a:cubicBezTo>
                    <a:pt x="292" y="0"/>
                    <a:pt x="1" y="303"/>
                    <a:pt x="1" y="664"/>
                  </a:cubicBezTo>
                  <a:cubicBezTo>
                    <a:pt x="1" y="1039"/>
                    <a:pt x="292" y="1330"/>
                    <a:pt x="665" y="1330"/>
                  </a:cubicBezTo>
                  <a:cubicBezTo>
                    <a:pt x="1026" y="1330"/>
                    <a:pt x="1331" y="1039"/>
                    <a:pt x="1331" y="664"/>
                  </a:cubicBezTo>
                  <a:cubicBezTo>
                    <a:pt x="1331" y="303"/>
                    <a:pt x="1026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8"/>
            <p:cNvSpPr/>
            <p:nvPr/>
          </p:nvSpPr>
          <p:spPr>
            <a:xfrm>
              <a:off x="7946645" y="3889751"/>
              <a:ext cx="757082" cy="237509"/>
            </a:xfrm>
            <a:custGeom>
              <a:rect b="b" l="l" r="r" t="t"/>
              <a:pathLst>
                <a:path extrusionOk="0" h="1903" w="6066">
                  <a:moveTo>
                    <a:pt x="944" y="1"/>
                  </a:moveTo>
                  <a:cubicBezTo>
                    <a:pt x="420" y="1"/>
                    <a:pt x="0" y="432"/>
                    <a:pt x="0" y="958"/>
                  </a:cubicBezTo>
                  <a:cubicBezTo>
                    <a:pt x="0" y="1482"/>
                    <a:pt x="420" y="1902"/>
                    <a:pt x="944" y="1902"/>
                  </a:cubicBezTo>
                  <a:lnTo>
                    <a:pt x="5122" y="1902"/>
                  </a:lnTo>
                  <a:cubicBezTo>
                    <a:pt x="5645" y="1902"/>
                    <a:pt x="6065" y="1482"/>
                    <a:pt x="6065" y="958"/>
                  </a:cubicBezTo>
                  <a:cubicBezTo>
                    <a:pt x="6065" y="432"/>
                    <a:pt x="5645" y="1"/>
                    <a:pt x="5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8"/>
            <p:cNvSpPr/>
            <p:nvPr/>
          </p:nvSpPr>
          <p:spPr>
            <a:xfrm>
              <a:off x="8462096" y="3926069"/>
              <a:ext cx="166119" cy="166244"/>
            </a:xfrm>
            <a:custGeom>
              <a:rect b="b" l="l" r="r" t="t"/>
              <a:pathLst>
                <a:path extrusionOk="0" h="1332" w="1331">
                  <a:moveTo>
                    <a:pt x="664" y="1"/>
                  </a:moveTo>
                  <a:cubicBezTo>
                    <a:pt x="292" y="1"/>
                    <a:pt x="0" y="292"/>
                    <a:pt x="0" y="667"/>
                  </a:cubicBezTo>
                  <a:cubicBezTo>
                    <a:pt x="0" y="1029"/>
                    <a:pt x="292" y="1331"/>
                    <a:pt x="664" y="1331"/>
                  </a:cubicBezTo>
                  <a:cubicBezTo>
                    <a:pt x="1025" y="1331"/>
                    <a:pt x="1331" y="1029"/>
                    <a:pt x="1331" y="667"/>
                  </a:cubicBezTo>
                  <a:cubicBezTo>
                    <a:pt x="1331" y="292"/>
                    <a:pt x="1025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8"/>
            <p:cNvSpPr/>
            <p:nvPr/>
          </p:nvSpPr>
          <p:spPr>
            <a:xfrm>
              <a:off x="7642243" y="2983906"/>
              <a:ext cx="257603" cy="258102"/>
            </a:xfrm>
            <a:custGeom>
              <a:rect b="b" l="l" r="r" t="t"/>
              <a:pathLst>
                <a:path extrusionOk="0" h="2068" w="2064">
                  <a:moveTo>
                    <a:pt x="1028" y="737"/>
                  </a:moveTo>
                  <a:cubicBezTo>
                    <a:pt x="1190" y="737"/>
                    <a:pt x="1330" y="866"/>
                    <a:pt x="1330" y="1039"/>
                  </a:cubicBezTo>
                  <a:cubicBezTo>
                    <a:pt x="1330" y="1205"/>
                    <a:pt x="1190" y="1345"/>
                    <a:pt x="1028" y="1345"/>
                  </a:cubicBezTo>
                  <a:cubicBezTo>
                    <a:pt x="863" y="1345"/>
                    <a:pt x="723" y="1205"/>
                    <a:pt x="723" y="1039"/>
                  </a:cubicBezTo>
                  <a:cubicBezTo>
                    <a:pt x="723" y="866"/>
                    <a:pt x="863" y="737"/>
                    <a:pt x="1028" y="737"/>
                  </a:cubicBezTo>
                  <a:close/>
                  <a:moveTo>
                    <a:pt x="899" y="0"/>
                  </a:moveTo>
                  <a:cubicBezTo>
                    <a:pt x="874" y="0"/>
                    <a:pt x="851" y="26"/>
                    <a:pt x="840" y="48"/>
                  </a:cubicBezTo>
                  <a:lnTo>
                    <a:pt x="781" y="281"/>
                  </a:lnTo>
                  <a:cubicBezTo>
                    <a:pt x="748" y="306"/>
                    <a:pt x="700" y="317"/>
                    <a:pt x="664" y="339"/>
                  </a:cubicBezTo>
                  <a:lnTo>
                    <a:pt x="454" y="211"/>
                  </a:lnTo>
                  <a:cubicBezTo>
                    <a:pt x="445" y="206"/>
                    <a:pt x="436" y="203"/>
                    <a:pt x="427" y="203"/>
                  </a:cubicBezTo>
                  <a:cubicBezTo>
                    <a:pt x="413" y="203"/>
                    <a:pt x="399" y="209"/>
                    <a:pt x="384" y="225"/>
                  </a:cubicBezTo>
                  <a:lnTo>
                    <a:pt x="210" y="398"/>
                  </a:lnTo>
                  <a:cubicBezTo>
                    <a:pt x="188" y="409"/>
                    <a:pt x="188" y="446"/>
                    <a:pt x="199" y="468"/>
                  </a:cubicBezTo>
                  <a:lnTo>
                    <a:pt x="328" y="678"/>
                  </a:lnTo>
                  <a:cubicBezTo>
                    <a:pt x="303" y="715"/>
                    <a:pt x="291" y="759"/>
                    <a:pt x="280" y="796"/>
                  </a:cubicBezTo>
                  <a:lnTo>
                    <a:pt x="48" y="855"/>
                  </a:lnTo>
                  <a:cubicBezTo>
                    <a:pt x="11" y="866"/>
                    <a:pt x="0" y="888"/>
                    <a:pt x="0" y="911"/>
                  </a:cubicBezTo>
                  <a:lnTo>
                    <a:pt x="0" y="1157"/>
                  </a:lnTo>
                  <a:cubicBezTo>
                    <a:pt x="0" y="1179"/>
                    <a:pt x="11" y="1216"/>
                    <a:pt x="48" y="1216"/>
                  </a:cubicBezTo>
                  <a:lnTo>
                    <a:pt x="280" y="1275"/>
                  </a:lnTo>
                  <a:cubicBezTo>
                    <a:pt x="291" y="1319"/>
                    <a:pt x="303" y="1356"/>
                    <a:pt x="328" y="1401"/>
                  </a:cubicBezTo>
                  <a:lnTo>
                    <a:pt x="199" y="1599"/>
                  </a:lnTo>
                  <a:cubicBezTo>
                    <a:pt x="188" y="1625"/>
                    <a:pt x="188" y="1658"/>
                    <a:pt x="210" y="1681"/>
                  </a:cubicBezTo>
                  <a:lnTo>
                    <a:pt x="384" y="1846"/>
                  </a:lnTo>
                  <a:cubicBezTo>
                    <a:pt x="399" y="1859"/>
                    <a:pt x="412" y="1864"/>
                    <a:pt x="426" y="1864"/>
                  </a:cubicBezTo>
                  <a:cubicBezTo>
                    <a:pt x="435" y="1864"/>
                    <a:pt x="445" y="1862"/>
                    <a:pt x="454" y="1857"/>
                  </a:cubicBezTo>
                  <a:lnTo>
                    <a:pt x="664" y="1739"/>
                  </a:lnTo>
                  <a:cubicBezTo>
                    <a:pt x="700" y="1751"/>
                    <a:pt x="748" y="1776"/>
                    <a:pt x="781" y="1787"/>
                  </a:cubicBezTo>
                  <a:lnTo>
                    <a:pt x="840" y="2019"/>
                  </a:lnTo>
                  <a:cubicBezTo>
                    <a:pt x="851" y="2045"/>
                    <a:pt x="874" y="2067"/>
                    <a:pt x="899" y="2067"/>
                  </a:cubicBezTo>
                  <a:lnTo>
                    <a:pt x="1143" y="2067"/>
                  </a:lnTo>
                  <a:cubicBezTo>
                    <a:pt x="1179" y="2067"/>
                    <a:pt x="1201" y="2045"/>
                    <a:pt x="1201" y="2019"/>
                  </a:cubicBezTo>
                  <a:lnTo>
                    <a:pt x="1260" y="1787"/>
                  </a:lnTo>
                  <a:cubicBezTo>
                    <a:pt x="1308" y="1776"/>
                    <a:pt x="1341" y="1751"/>
                    <a:pt x="1389" y="1739"/>
                  </a:cubicBezTo>
                  <a:lnTo>
                    <a:pt x="1588" y="1857"/>
                  </a:lnTo>
                  <a:cubicBezTo>
                    <a:pt x="1602" y="1862"/>
                    <a:pt x="1614" y="1864"/>
                    <a:pt x="1625" y="1864"/>
                  </a:cubicBezTo>
                  <a:cubicBezTo>
                    <a:pt x="1641" y="1864"/>
                    <a:pt x="1654" y="1859"/>
                    <a:pt x="1669" y="1846"/>
                  </a:cubicBezTo>
                  <a:lnTo>
                    <a:pt x="1843" y="1681"/>
                  </a:lnTo>
                  <a:cubicBezTo>
                    <a:pt x="1854" y="1658"/>
                    <a:pt x="1868" y="1625"/>
                    <a:pt x="1843" y="1599"/>
                  </a:cubicBezTo>
                  <a:lnTo>
                    <a:pt x="1728" y="1401"/>
                  </a:lnTo>
                  <a:cubicBezTo>
                    <a:pt x="1739" y="1356"/>
                    <a:pt x="1761" y="1319"/>
                    <a:pt x="1773" y="1275"/>
                  </a:cubicBezTo>
                  <a:lnTo>
                    <a:pt x="2019" y="1216"/>
                  </a:lnTo>
                  <a:cubicBezTo>
                    <a:pt x="2042" y="1216"/>
                    <a:pt x="2064" y="1179"/>
                    <a:pt x="2064" y="1157"/>
                  </a:cubicBezTo>
                  <a:lnTo>
                    <a:pt x="2064" y="911"/>
                  </a:lnTo>
                  <a:cubicBezTo>
                    <a:pt x="2064" y="888"/>
                    <a:pt x="2042" y="866"/>
                    <a:pt x="2019" y="855"/>
                  </a:cubicBezTo>
                  <a:lnTo>
                    <a:pt x="1773" y="796"/>
                  </a:lnTo>
                  <a:cubicBezTo>
                    <a:pt x="1761" y="759"/>
                    <a:pt x="1739" y="715"/>
                    <a:pt x="1728" y="678"/>
                  </a:cubicBezTo>
                  <a:lnTo>
                    <a:pt x="1843" y="468"/>
                  </a:lnTo>
                  <a:cubicBezTo>
                    <a:pt x="1868" y="446"/>
                    <a:pt x="1854" y="409"/>
                    <a:pt x="1843" y="398"/>
                  </a:cubicBezTo>
                  <a:lnTo>
                    <a:pt x="1669" y="225"/>
                  </a:lnTo>
                  <a:cubicBezTo>
                    <a:pt x="1654" y="209"/>
                    <a:pt x="1640" y="203"/>
                    <a:pt x="1624" y="203"/>
                  </a:cubicBezTo>
                  <a:cubicBezTo>
                    <a:pt x="1613" y="203"/>
                    <a:pt x="1601" y="206"/>
                    <a:pt x="1588" y="211"/>
                  </a:cubicBezTo>
                  <a:lnTo>
                    <a:pt x="1389" y="339"/>
                  </a:lnTo>
                  <a:cubicBezTo>
                    <a:pt x="1341" y="317"/>
                    <a:pt x="1308" y="306"/>
                    <a:pt x="1260" y="281"/>
                  </a:cubicBezTo>
                  <a:lnTo>
                    <a:pt x="1201" y="48"/>
                  </a:lnTo>
                  <a:cubicBezTo>
                    <a:pt x="1201" y="26"/>
                    <a:pt x="1179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8"/>
            <p:cNvSpPr/>
            <p:nvPr/>
          </p:nvSpPr>
          <p:spPr>
            <a:xfrm>
              <a:off x="6183319" y="2362120"/>
              <a:ext cx="632025" cy="630652"/>
            </a:xfrm>
            <a:custGeom>
              <a:rect b="b" l="l" r="r" t="t"/>
              <a:pathLst>
                <a:path extrusionOk="0" h="5053" w="5064">
                  <a:moveTo>
                    <a:pt x="2532" y="1"/>
                  </a:moveTo>
                  <a:cubicBezTo>
                    <a:pt x="1132" y="1"/>
                    <a:pt x="1" y="1132"/>
                    <a:pt x="1" y="2521"/>
                  </a:cubicBezTo>
                  <a:cubicBezTo>
                    <a:pt x="1" y="3921"/>
                    <a:pt x="1132" y="5052"/>
                    <a:pt x="2532" y="5052"/>
                  </a:cubicBezTo>
                  <a:cubicBezTo>
                    <a:pt x="3932" y="5052"/>
                    <a:pt x="5063" y="3921"/>
                    <a:pt x="5063" y="2521"/>
                  </a:cubicBezTo>
                  <a:cubicBezTo>
                    <a:pt x="5063" y="1132"/>
                    <a:pt x="3932" y="1"/>
                    <a:pt x="2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8"/>
            <p:cNvSpPr/>
            <p:nvPr/>
          </p:nvSpPr>
          <p:spPr>
            <a:xfrm>
              <a:off x="6302509" y="2481685"/>
              <a:ext cx="393268" cy="391896"/>
            </a:xfrm>
            <a:custGeom>
              <a:rect b="b" l="l" r="r" t="t"/>
              <a:pathLst>
                <a:path extrusionOk="0" h="3140" w="3151">
                  <a:moveTo>
                    <a:pt x="1577" y="1"/>
                  </a:moveTo>
                  <a:cubicBezTo>
                    <a:pt x="701" y="1"/>
                    <a:pt x="1" y="701"/>
                    <a:pt x="1" y="1563"/>
                  </a:cubicBezTo>
                  <a:cubicBezTo>
                    <a:pt x="1" y="2440"/>
                    <a:pt x="701" y="3140"/>
                    <a:pt x="1577" y="3140"/>
                  </a:cubicBezTo>
                  <a:cubicBezTo>
                    <a:pt x="2440" y="3140"/>
                    <a:pt x="3151" y="2440"/>
                    <a:pt x="3151" y="1563"/>
                  </a:cubicBezTo>
                  <a:cubicBezTo>
                    <a:pt x="3151" y="701"/>
                    <a:pt x="2440" y="1"/>
                    <a:pt x="1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8"/>
            <p:cNvSpPr/>
            <p:nvPr/>
          </p:nvSpPr>
          <p:spPr>
            <a:xfrm>
              <a:off x="6471622" y="2769987"/>
              <a:ext cx="55415" cy="26334"/>
            </a:xfrm>
            <a:custGeom>
              <a:rect b="b" l="l" r="r" t="t"/>
              <a:pathLst>
                <a:path extrusionOk="0" h="211" w="444">
                  <a:moveTo>
                    <a:pt x="1" y="1"/>
                  </a:moveTo>
                  <a:lnTo>
                    <a:pt x="1" y="1"/>
                  </a:lnTo>
                  <a:cubicBezTo>
                    <a:pt x="12" y="118"/>
                    <a:pt x="104" y="211"/>
                    <a:pt x="222" y="211"/>
                  </a:cubicBezTo>
                  <a:cubicBezTo>
                    <a:pt x="337" y="211"/>
                    <a:pt x="432" y="118"/>
                    <a:pt x="443" y="1"/>
                  </a:cubicBezTo>
                  <a:lnTo>
                    <a:pt x="443" y="1"/>
                  </a:lnTo>
                  <a:cubicBezTo>
                    <a:pt x="351" y="12"/>
                    <a:pt x="267" y="12"/>
                    <a:pt x="222" y="12"/>
                  </a:cubicBezTo>
                  <a:cubicBezTo>
                    <a:pt x="174" y="12"/>
                    <a:pt x="93" y="1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8"/>
            <p:cNvSpPr/>
            <p:nvPr/>
          </p:nvSpPr>
          <p:spPr>
            <a:xfrm>
              <a:off x="6427940" y="2558940"/>
              <a:ext cx="141407" cy="141282"/>
            </a:xfrm>
            <a:custGeom>
              <a:rect b="b" l="l" r="r" t="t"/>
              <a:pathLst>
                <a:path extrusionOk="0" h="1132" w="1133">
                  <a:moveTo>
                    <a:pt x="572" y="0"/>
                  </a:moveTo>
                  <a:cubicBezTo>
                    <a:pt x="303" y="0"/>
                    <a:pt x="93" y="210"/>
                    <a:pt x="93" y="479"/>
                  </a:cubicBezTo>
                  <a:cubicBezTo>
                    <a:pt x="93" y="675"/>
                    <a:pt x="71" y="874"/>
                    <a:pt x="1" y="1062"/>
                  </a:cubicBezTo>
                  <a:cubicBezTo>
                    <a:pt x="152" y="1095"/>
                    <a:pt x="337" y="1132"/>
                    <a:pt x="572" y="1132"/>
                  </a:cubicBezTo>
                  <a:cubicBezTo>
                    <a:pt x="804" y="1132"/>
                    <a:pt x="992" y="1095"/>
                    <a:pt x="1132" y="1062"/>
                  </a:cubicBezTo>
                  <a:cubicBezTo>
                    <a:pt x="1073" y="874"/>
                    <a:pt x="1037" y="675"/>
                    <a:pt x="1037" y="479"/>
                  </a:cubicBezTo>
                  <a:cubicBezTo>
                    <a:pt x="1037" y="210"/>
                    <a:pt x="827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8"/>
            <p:cNvSpPr/>
            <p:nvPr/>
          </p:nvSpPr>
          <p:spPr>
            <a:xfrm>
              <a:off x="6410467" y="2706087"/>
              <a:ext cx="177726" cy="49424"/>
            </a:xfrm>
            <a:custGeom>
              <a:rect b="b" l="l" r="r" t="t"/>
              <a:pathLst>
                <a:path extrusionOk="0" h="396" w="1424">
                  <a:moveTo>
                    <a:pt x="104" y="0"/>
                  </a:moveTo>
                  <a:cubicBezTo>
                    <a:pt x="71" y="56"/>
                    <a:pt x="46" y="126"/>
                    <a:pt x="12" y="185"/>
                  </a:cubicBezTo>
                  <a:cubicBezTo>
                    <a:pt x="1" y="210"/>
                    <a:pt x="1" y="222"/>
                    <a:pt x="1" y="222"/>
                  </a:cubicBezTo>
                  <a:cubicBezTo>
                    <a:pt x="1" y="314"/>
                    <a:pt x="314" y="395"/>
                    <a:pt x="712" y="395"/>
                  </a:cubicBezTo>
                  <a:cubicBezTo>
                    <a:pt x="1107" y="395"/>
                    <a:pt x="1423" y="314"/>
                    <a:pt x="1423" y="222"/>
                  </a:cubicBezTo>
                  <a:cubicBezTo>
                    <a:pt x="1423" y="222"/>
                    <a:pt x="1412" y="210"/>
                    <a:pt x="1401" y="185"/>
                  </a:cubicBezTo>
                  <a:cubicBezTo>
                    <a:pt x="1376" y="126"/>
                    <a:pt x="1342" y="56"/>
                    <a:pt x="1317" y="0"/>
                  </a:cubicBezTo>
                  <a:cubicBezTo>
                    <a:pt x="1143" y="45"/>
                    <a:pt x="933" y="82"/>
                    <a:pt x="712" y="82"/>
                  </a:cubicBezTo>
                  <a:cubicBezTo>
                    <a:pt x="491" y="82"/>
                    <a:pt x="281" y="45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8"/>
            <p:cNvSpPr/>
            <p:nvPr/>
          </p:nvSpPr>
          <p:spPr>
            <a:xfrm>
              <a:off x="7519932" y="2282132"/>
              <a:ext cx="1182426" cy="369929"/>
            </a:xfrm>
            <a:custGeom>
              <a:rect b="b" l="l" r="r" t="t"/>
              <a:pathLst>
                <a:path extrusionOk="0" h="2964" w="9474">
                  <a:moveTo>
                    <a:pt x="339" y="1"/>
                  </a:moveTo>
                  <a:cubicBezTo>
                    <a:pt x="151" y="1"/>
                    <a:pt x="0" y="152"/>
                    <a:pt x="0" y="351"/>
                  </a:cubicBezTo>
                  <a:lnTo>
                    <a:pt x="0" y="2625"/>
                  </a:lnTo>
                  <a:cubicBezTo>
                    <a:pt x="0" y="2812"/>
                    <a:pt x="151" y="2964"/>
                    <a:pt x="339" y="2964"/>
                  </a:cubicBezTo>
                  <a:lnTo>
                    <a:pt x="9134" y="2964"/>
                  </a:lnTo>
                  <a:cubicBezTo>
                    <a:pt x="9322" y="2964"/>
                    <a:pt x="9473" y="2812"/>
                    <a:pt x="9473" y="2625"/>
                  </a:cubicBezTo>
                  <a:lnTo>
                    <a:pt x="9473" y="351"/>
                  </a:lnTo>
                  <a:cubicBezTo>
                    <a:pt x="9473" y="152"/>
                    <a:pt x="9322" y="1"/>
                    <a:pt x="913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254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7768671" y="2367874"/>
              <a:ext cx="684819" cy="64401"/>
            </a:xfrm>
            <a:custGeom>
              <a:rect b="b" l="l" r="r" t="t"/>
              <a:pathLst>
                <a:path extrusionOk="0" h="516" w="5487">
                  <a:moveTo>
                    <a:pt x="258" y="0"/>
                  </a:moveTo>
                  <a:cubicBezTo>
                    <a:pt x="118" y="0"/>
                    <a:pt x="1" y="118"/>
                    <a:pt x="1" y="258"/>
                  </a:cubicBezTo>
                  <a:cubicBezTo>
                    <a:pt x="1" y="398"/>
                    <a:pt x="118" y="515"/>
                    <a:pt x="258" y="515"/>
                  </a:cubicBezTo>
                  <a:lnTo>
                    <a:pt x="5229" y="515"/>
                  </a:lnTo>
                  <a:cubicBezTo>
                    <a:pt x="5369" y="515"/>
                    <a:pt x="5486" y="398"/>
                    <a:pt x="5486" y="258"/>
                  </a:cubicBezTo>
                  <a:cubicBezTo>
                    <a:pt x="5486" y="118"/>
                    <a:pt x="5369" y="0"/>
                    <a:pt x="5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8"/>
            <p:cNvSpPr/>
            <p:nvPr/>
          </p:nvSpPr>
          <p:spPr>
            <a:xfrm>
              <a:off x="7933291" y="2506160"/>
              <a:ext cx="355577" cy="64525"/>
            </a:xfrm>
            <a:custGeom>
              <a:rect b="b" l="l" r="r" t="t"/>
              <a:pathLst>
                <a:path extrusionOk="0" h="517" w="2849">
                  <a:moveTo>
                    <a:pt x="258" y="1"/>
                  </a:moveTo>
                  <a:cubicBezTo>
                    <a:pt x="118" y="1"/>
                    <a:pt x="1" y="119"/>
                    <a:pt x="1" y="259"/>
                  </a:cubicBezTo>
                  <a:cubicBezTo>
                    <a:pt x="1" y="399"/>
                    <a:pt x="118" y="516"/>
                    <a:pt x="258" y="516"/>
                  </a:cubicBezTo>
                  <a:lnTo>
                    <a:pt x="2591" y="516"/>
                  </a:lnTo>
                  <a:cubicBezTo>
                    <a:pt x="2731" y="516"/>
                    <a:pt x="2849" y="399"/>
                    <a:pt x="2849" y="259"/>
                  </a:cubicBezTo>
                  <a:cubicBezTo>
                    <a:pt x="2849" y="119"/>
                    <a:pt x="2731" y="1"/>
                    <a:pt x="2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8"/>
            <p:cNvSpPr/>
            <p:nvPr/>
          </p:nvSpPr>
          <p:spPr>
            <a:xfrm>
              <a:off x="7387388" y="2815043"/>
              <a:ext cx="218538" cy="595706"/>
            </a:xfrm>
            <a:custGeom>
              <a:rect b="b" l="l" r="r" t="t"/>
              <a:pathLst>
                <a:path extrusionOk="0" h="4773" w="1751">
                  <a:moveTo>
                    <a:pt x="1143" y="1"/>
                  </a:moveTo>
                  <a:cubicBezTo>
                    <a:pt x="443" y="561"/>
                    <a:pt x="1" y="1423"/>
                    <a:pt x="1" y="2381"/>
                  </a:cubicBezTo>
                  <a:cubicBezTo>
                    <a:pt x="1" y="3350"/>
                    <a:pt x="443" y="4213"/>
                    <a:pt x="1143" y="4773"/>
                  </a:cubicBezTo>
                  <a:cubicBezTo>
                    <a:pt x="1353" y="4574"/>
                    <a:pt x="1552" y="4378"/>
                    <a:pt x="1751" y="4168"/>
                  </a:cubicBezTo>
                  <a:cubicBezTo>
                    <a:pt x="1202" y="3770"/>
                    <a:pt x="852" y="3118"/>
                    <a:pt x="852" y="2381"/>
                  </a:cubicBezTo>
                  <a:cubicBezTo>
                    <a:pt x="852" y="1659"/>
                    <a:pt x="1202" y="1003"/>
                    <a:pt x="1751" y="597"/>
                  </a:cubicBezTo>
                  <a:cubicBezTo>
                    <a:pt x="1552" y="399"/>
                    <a:pt x="1353" y="200"/>
                    <a:pt x="1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1" name="Google Shape;1601;p78"/>
          <p:cNvGrpSpPr/>
          <p:nvPr/>
        </p:nvGrpSpPr>
        <p:grpSpPr>
          <a:xfrm>
            <a:off x="5054450" y="1018150"/>
            <a:ext cx="396150" cy="360700"/>
            <a:chOff x="1615925" y="2456425"/>
            <a:chExt cx="396150" cy="360700"/>
          </a:xfrm>
        </p:grpSpPr>
        <p:sp>
          <p:nvSpPr>
            <p:cNvPr id="1602" name="Google Shape;1602;p78"/>
            <p:cNvSpPr/>
            <p:nvPr/>
          </p:nvSpPr>
          <p:spPr>
            <a:xfrm>
              <a:off x="1615925" y="2456425"/>
              <a:ext cx="396150" cy="360700"/>
            </a:xfrm>
            <a:custGeom>
              <a:rect b="b" l="l" r="r" t="t"/>
              <a:pathLst>
                <a:path extrusionOk="0" h="14428" w="15846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8"/>
            <p:cNvSpPr/>
            <p:nvPr/>
          </p:nvSpPr>
          <p:spPr>
            <a:xfrm>
              <a:off x="1658475" y="2554575"/>
              <a:ext cx="311075" cy="191050"/>
            </a:xfrm>
            <a:custGeom>
              <a:rect b="b" l="l" r="r" t="t"/>
              <a:pathLst>
                <a:path extrusionOk="0" h="7642" w="12443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4" name="Google Shape;1604;p78"/>
          <p:cNvSpPr/>
          <p:nvPr/>
        </p:nvSpPr>
        <p:spPr>
          <a:xfrm>
            <a:off x="1650573" y="3863150"/>
            <a:ext cx="299275" cy="2992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79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1</a:t>
            </a:r>
            <a:endParaRPr/>
          </a:p>
        </p:txBody>
      </p:sp>
      <p:pic>
        <p:nvPicPr>
          <p:cNvPr id="1610" name="Google Shape;161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950" y="1265100"/>
            <a:ext cx="6306101" cy="35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80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2</a:t>
            </a:r>
            <a:endParaRPr/>
          </a:p>
        </p:txBody>
      </p:sp>
      <p:pic>
        <p:nvPicPr>
          <p:cNvPr id="1616" name="Google Shape;161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500" y="1176350"/>
            <a:ext cx="6386174" cy="35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81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3</a:t>
            </a:r>
            <a:endParaRPr/>
          </a:p>
        </p:txBody>
      </p:sp>
      <p:pic>
        <p:nvPicPr>
          <p:cNvPr id="1622" name="Google Shape;162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350" y="1200925"/>
            <a:ext cx="6440074" cy="362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82"/>
          <p:cNvSpPr txBox="1"/>
          <p:nvPr>
            <p:ph type="title"/>
          </p:nvPr>
        </p:nvSpPr>
        <p:spPr>
          <a:xfrm>
            <a:off x="1722850" y="2328350"/>
            <a:ext cx="37827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400"/>
              <a:t>Minimum Viable Product</a:t>
            </a:r>
            <a:endParaRPr sz="4400"/>
          </a:p>
        </p:txBody>
      </p:sp>
      <p:grpSp>
        <p:nvGrpSpPr>
          <p:cNvPr id="1628" name="Google Shape;1628;p82"/>
          <p:cNvGrpSpPr/>
          <p:nvPr/>
        </p:nvGrpSpPr>
        <p:grpSpPr>
          <a:xfrm>
            <a:off x="5505539" y="721052"/>
            <a:ext cx="2816280" cy="3344357"/>
            <a:chOff x="5359434" y="721051"/>
            <a:chExt cx="3272461" cy="3344357"/>
          </a:xfrm>
        </p:grpSpPr>
        <p:sp>
          <p:nvSpPr>
            <p:cNvPr id="1629" name="Google Shape;1629;p82"/>
            <p:cNvSpPr/>
            <p:nvPr/>
          </p:nvSpPr>
          <p:spPr>
            <a:xfrm>
              <a:off x="5359434" y="778394"/>
              <a:ext cx="1453082" cy="817769"/>
            </a:xfrm>
            <a:custGeom>
              <a:rect b="b" l="l" r="r" t="t"/>
              <a:pathLst>
                <a:path extrusionOk="0" h="8471" w="15052">
                  <a:moveTo>
                    <a:pt x="866" y="0"/>
                  </a:moveTo>
                  <a:cubicBezTo>
                    <a:pt x="387" y="0"/>
                    <a:pt x="0" y="398"/>
                    <a:pt x="0" y="877"/>
                  </a:cubicBezTo>
                  <a:lnTo>
                    <a:pt x="0" y="7597"/>
                  </a:lnTo>
                  <a:cubicBezTo>
                    <a:pt x="0" y="8073"/>
                    <a:pt x="387" y="8471"/>
                    <a:pt x="866" y="8471"/>
                  </a:cubicBezTo>
                  <a:lnTo>
                    <a:pt x="14189" y="8471"/>
                  </a:lnTo>
                  <a:cubicBezTo>
                    <a:pt x="14668" y="8471"/>
                    <a:pt x="15051" y="8073"/>
                    <a:pt x="15051" y="7597"/>
                  </a:cubicBezTo>
                  <a:lnTo>
                    <a:pt x="15051" y="877"/>
                  </a:lnTo>
                  <a:cubicBezTo>
                    <a:pt x="15051" y="398"/>
                    <a:pt x="14668" y="0"/>
                    <a:pt x="14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82"/>
            <p:cNvSpPr/>
            <p:nvPr/>
          </p:nvSpPr>
          <p:spPr>
            <a:xfrm>
              <a:off x="5717594" y="965389"/>
              <a:ext cx="929463" cy="28285"/>
            </a:xfrm>
            <a:custGeom>
              <a:rect b="b" l="l" r="r" t="t"/>
              <a:pathLst>
                <a:path extrusionOk="0" h="293" w="9628">
                  <a:moveTo>
                    <a:pt x="141" y="1"/>
                  </a:moveTo>
                  <a:cubicBezTo>
                    <a:pt x="59" y="1"/>
                    <a:pt x="1" y="60"/>
                    <a:pt x="1" y="152"/>
                  </a:cubicBezTo>
                  <a:cubicBezTo>
                    <a:pt x="1" y="233"/>
                    <a:pt x="59" y="292"/>
                    <a:pt x="141" y="292"/>
                  </a:cubicBezTo>
                  <a:lnTo>
                    <a:pt x="9477" y="292"/>
                  </a:lnTo>
                  <a:cubicBezTo>
                    <a:pt x="9558" y="292"/>
                    <a:pt x="9628" y="233"/>
                    <a:pt x="9628" y="152"/>
                  </a:cubicBezTo>
                  <a:cubicBezTo>
                    <a:pt x="9628" y="60"/>
                    <a:pt x="9558" y="1"/>
                    <a:pt x="9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82"/>
            <p:cNvSpPr/>
            <p:nvPr/>
          </p:nvSpPr>
          <p:spPr>
            <a:xfrm>
              <a:off x="5717594" y="1018389"/>
              <a:ext cx="789773" cy="29347"/>
            </a:xfrm>
            <a:custGeom>
              <a:rect b="b" l="l" r="r" t="t"/>
              <a:pathLst>
                <a:path extrusionOk="0" h="304" w="8181">
                  <a:moveTo>
                    <a:pt x="141" y="1"/>
                  </a:moveTo>
                  <a:cubicBezTo>
                    <a:pt x="59" y="1"/>
                    <a:pt x="1" y="71"/>
                    <a:pt x="1" y="152"/>
                  </a:cubicBezTo>
                  <a:cubicBezTo>
                    <a:pt x="1" y="233"/>
                    <a:pt x="59" y="303"/>
                    <a:pt x="141" y="303"/>
                  </a:cubicBezTo>
                  <a:lnTo>
                    <a:pt x="8029" y="303"/>
                  </a:lnTo>
                  <a:cubicBezTo>
                    <a:pt x="8110" y="303"/>
                    <a:pt x="8180" y="233"/>
                    <a:pt x="8180" y="152"/>
                  </a:cubicBezTo>
                  <a:cubicBezTo>
                    <a:pt x="8180" y="71"/>
                    <a:pt x="8110" y="1"/>
                    <a:pt x="80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82"/>
            <p:cNvSpPr/>
            <p:nvPr/>
          </p:nvSpPr>
          <p:spPr>
            <a:xfrm>
              <a:off x="5525095" y="937297"/>
              <a:ext cx="137469" cy="137469"/>
            </a:xfrm>
            <a:custGeom>
              <a:rect b="b" l="l" r="r" t="t"/>
              <a:pathLst>
                <a:path extrusionOk="0" h="1424" w="1424">
                  <a:moveTo>
                    <a:pt x="211" y="1"/>
                  </a:moveTo>
                  <a:cubicBezTo>
                    <a:pt x="93" y="1"/>
                    <a:pt x="1" y="93"/>
                    <a:pt x="1" y="197"/>
                  </a:cubicBezTo>
                  <a:lnTo>
                    <a:pt x="1" y="1224"/>
                  </a:lnTo>
                  <a:cubicBezTo>
                    <a:pt x="1" y="1331"/>
                    <a:pt x="93" y="1423"/>
                    <a:pt x="211" y="1423"/>
                  </a:cubicBezTo>
                  <a:lnTo>
                    <a:pt x="1224" y="1423"/>
                  </a:lnTo>
                  <a:cubicBezTo>
                    <a:pt x="1342" y="1423"/>
                    <a:pt x="1423" y="1331"/>
                    <a:pt x="1423" y="1224"/>
                  </a:cubicBezTo>
                  <a:lnTo>
                    <a:pt x="1423" y="197"/>
                  </a:lnTo>
                  <a:cubicBezTo>
                    <a:pt x="1423" y="93"/>
                    <a:pt x="1342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82"/>
            <p:cNvSpPr/>
            <p:nvPr/>
          </p:nvSpPr>
          <p:spPr>
            <a:xfrm>
              <a:off x="5717594" y="1165706"/>
              <a:ext cx="929463" cy="28479"/>
            </a:xfrm>
            <a:custGeom>
              <a:rect b="b" l="l" r="r" t="t"/>
              <a:pathLst>
                <a:path extrusionOk="0" h="295" w="9628">
                  <a:moveTo>
                    <a:pt x="141" y="1"/>
                  </a:moveTo>
                  <a:cubicBezTo>
                    <a:pt x="59" y="1"/>
                    <a:pt x="1" y="60"/>
                    <a:pt x="1" y="141"/>
                  </a:cubicBezTo>
                  <a:cubicBezTo>
                    <a:pt x="1" y="225"/>
                    <a:pt x="59" y="295"/>
                    <a:pt x="141" y="295"/>
                  </a:cubicBezTo>
                  <a:lnTo>
                    <a:pt x="9477" y="295"/>
                  </a:lnTo>
                  <a:cubicBezTo>
                    <a:pt x="9558" y="295"/>
                    <a:pt x="9628" y="225"/>
                    <a:pt x="9628" y="141"/>
                  </a:cubicBezTo>
                  <a:cubicBezTo>
                    <a:pt x="9628" y="60"/>
                    <a:pt x="9558" y="1"/>
                    <a:pt x="9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2"/>
            <p:cNvSpPr/>
            <p:nvPr/>
          </p:nvSpPr>
          <p:spPr>
            <a:xfrm>
              <a:off x="5717594" y="1218706"/>
              <a:ext cx="789773" cy="28189"/>
            </a:xfrm>
            <a:custGeom>
              <a:rect b="b" l="l" r="r" t="t"/>
              <a:pathLst>
                <a:path extrusionOk="0" h="292" w="8181">
                  <a:moveTo>
                    <a:pt x="141" y="1"/>
                  </a:moveTo>
                  <a:cubicBezTo>
                    <a:pt x="59" y="1"/>
                    <a:pt x="1" y="71"/>
                    <a:pt x="1" y="152"/>
                  </a:cubicBezTo>
                  <a:cubicBezTo>
                    <a:pt x="1" y="236"/>
                    <a:pt x="59" y="292"/>
                    <a:pt x="141" y="292"/>
                  </a:cubicBezTo>
                  <a:lnTo>
                    <a:pt x="8029" y="292"/>
                  </a:lnTo>
                  <a:cubicBezTo>
                    <a:pt x="8110" y="292"/>
                    <a:pt x="8180" y="236"/>
                    <a:pt x="8180" y="152"/>
                  </a:cubicBezTo>
                  <a:cubicBezTo>
                    <a:pt x="8180" y="71"/>
                    <a:pt x="8110" y="1"/>
                    <a:pt x="80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2"/>
            <p:cNvSpPr/>
            <p:nvPr/>
          </p:nvSpPr>
          <p:spPr>
            <a:xfrm>
              <a:off x="5525095" y="1137614"/>
              <a:ext cx="137469" cy="137662"/>
            </a:xfrm>
            <a:custGeom>
              <a:rect b="b" l="l" r="r" t="t"/>
              <a:pathLst>
                <a:path extrusionOk="0" h="1426" w="1424">
                  <a:moveTo>
                    <a:pt x="211" y="1"/>
                  </a:moveTo>
                  <a:cubicBezTo>
                    <a:pt x="93" y="1"/>
                    <a:pt x="1" y="96"/>
                    <a:pt x="1" y="199"/>
                  </a:cubicBezTo>
                  <a:lnTo>
                    <a:pt x="1" y="1227"/>
                  </a:lnTo>
                  <a:cubicBezTo>
                    <a:pt x="1" y="1331"/>
                    <a:pt x="93" y="1426"/>
                    <a:pt x="211" y="1426"/>
                  </a:cubicBezTo>
                  <a:lnTo>
                    <a:pt x="1224" y="1426"/>
                  </a:lnTo>
                  <a:cubicBezTo>
                    <a:pt x="1342" y="1426"/>
                    <a:pt x="1423" y="1331"/>
                    <a:pt x="1423" y="1227"/>
                  </a:cubicBezTo>
                  <a:lnTo>
                    <a:pt x="1423" y="199"/>
                  </a:lnTo>
                  <a:cubicBezTo>
                    <a:pt x="1423" y="96"/>
                    <a:pt x="1342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82"/>
            <p:cNvSpPr/>
            <p:nvPr/>
          </p:nvSpPr>
          <p:spPr>
            <a:xfrm>
              <a:off x="5717594" y="1365251"/>
              <a:ext cx="929463" cy="29251"/>
            </a:xfrm>
            <a:custGeom>
              <a:rect b="b" l="l" r="r" t="t"/>
              <a:pathLst>
                <a:path extrusionOk="0" h="303" w="9628">
                  <a:moveTo>
                    <a:pt x="71" y="0"/>
                  </a:moveTo>
                  <a:cubicBezTo>
                    <a:pt x="37" y="0"/>
                    <a:pt x="1" y="34"/>
                    <a:pt x="1" y="82"/>
                  </a:cubicBezTo>
                  <a:lnTo>
                    <a:pt x="1" y="222"/>
                  </a:lnTo>
                  <a:cubicBezTo>
                    <a:pt x="1" y="269"/>
                    <a:pt x="37" y="303"/>
                    <a:pt x="71" y="303"/>
                  </a:cubicBezTo>
                  <a:lnTo>
                    <a:pt x="9547" y="303"/>
                  </a:lnTo>
                  <a:cubicBezTo>
                    <a:pt x="9591" y="303"/>
                    <a:pt x="9628" y="269"/>
                    <a:pt x="9628" y="222"/>
                  </a:cubicBezTo>
                  <a:lnTo>
                    <a:pt x="9628" y="82"/>
                  </a:lnTo>
                  <a:cubicBezTo>
                    <a:pt x="9628" y="34"/>
                    <a:pt x="9591" y="0"/>
                    <a:pt x="9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82"/>
            <p:cNvSpPr/>
            <p:nvPr/>
          </p:nvSpPr>
          <p:spPr>
            <a:xfrm>
              <a:off x="5717594" y="1419313"/>
              <a:ext cx="789773" cy="28189"/>
            </a:xfrm>
            <a:custGeom>
              <a:rect b="b" l="l" r="r" t="t"/>
              <a:pathLst>
                <a:path extrusionOk="0" h="292" w="8181">
                  <a:moveTo>
                    <a:pt x="141" y="0"/>
                  </a:moveTo>
                  <a:cubicBezTo>
                    <a:pt x="59" y="0"/>
                    <a:pt x="1" y="59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lnTo>
                    <a:pt x="8029" y="292"/>
                  </a:lnTo>
                  <a:cubicBezTo>
                    <a:pt x="8110" y="292"/>
                    <a:pt x="8180" y="222"/>
                    <a:pt x="8180" y="140"/>
                  </a:cubicBezTo>
                  <a:cubicBezTo>
                    <a:pt x="8180" y="59"/>
                    <a:pt x="8110" y="0"/>
                    <a:pt x="80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2"/>
            <p:cNvSpPr/>
            <p:nvPr/>
          </p:nvSpPr>
          <p:spPr>
            <a:xfrm>
              <a:off x="5525095" y="1338220"/>
              <a:ext cx="137469" cy="137373"/>
            </a:xfrm>
            <a:custGeom>
              <a:rect b="b" l="l" r="r" t="t"/>
              <a:pathLst>
                <a:path extrusionOk="0" h="1423" w="1424">
                  <a:moveTo>
                    <a:pt x="211" y="0"/>
                  </a:moveTo>
                  <a:cubicBezTo>
                    <a:pt x="93" y="0"/>
                    <a:pt x="1" y="93"/>
                    <a:pt x="1" y="199"/>
                  </a:cubicBezTo>
                  <a:lnTo>
                    <a:pt x="1" y="1213"/>
                  </a:lnTo>
                  <a:cubicBezTo>
                    <a:pt x="1" y="1330"/>
                    <a:pt x="93" y="1423"/>
                    <a:pt x="211" y="1423"/>
                  </a:cubicBezTo>
                  <a:lnTo>
                    <a:pt x="1224" y="1423"/>
                  </a:lnTo>
                  <a:cubicBezTo>
                    <a:pt x="1342" y="1423"/>
                    <a:pt x="1423" y="1330"/>
                    <a:pt x="1423" y="1213"/>
                  </a:cubicBezTo>
                  <a:lnTo>
                    <a:pt x="1423" y="199"/>
                  </a:lnTo>
                  <a:cubicBezTo>
                    <a:pt x="1423" y="93"/>
                    <a:pt x="1342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82"/>
            <p:cNvSpPr/>
            <p:nvPr/>
          </p:nvSpPr>
          <p:spPr>
            <a:xfrm>
              <a:off x="7240689" y="721051"/>
              <a:ext cx="1391202" cy="350142"/>
            </a:xfrm>
            <a:custGeom>
              <a:rect b="b" l="l" r="r" t="t"/>
              <a:pathLst>
                <a:path extrusionOk="0" h="3627" w="14411">
                  <a:moveTo>
                    <a:pt x="863" y="0"/>
                  </a:moveTo>
                  <a:cubicBezTo>
                    <a:pt x="384" y="0"/>
                    <a:pt x="0" y="395"/>
                    <a:pt x="0" y="874"/>
                  </a:cubicBezTo>
                  <a:lnTo>
                    <a:pt x="0" y="2764"/>
                  </a:lnTo>
                  <a:cubicBezTo>
                    <a:pt x="0" y="3243"/>
                    <a:pt x="384" y="3627"/>
                    <a:pt x="863" y="3627"/>
                  </a:cubicBezTo>
                  <a:lnTo>
                    <a:pt x="13545" y="3627"/>
                  </a:lnTo>
                  <a:cubicBezTo>
                    <a:pt x="14024" y="3627"/>
                    <a:pt x="14410" y="3243"/>
                    <a:pt x="14410" y="2764"/>
                  </a:cubicBezTo>
                  <a:lnTo>
                    <a:pt x="14410" y="874"/>
                  </a:lnTo>
                  <a:cubicBezTo>
                    <a:pt x="14410" y="395"/>
                    <a:pt x="14024" y="0"/>
                    <a:pt x="135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82"/>
            <p:cNvSpPr/>
            <p:nvPr/>
          </p:nvSpPr>
          <p:spPr>
            <a:xfrm>
              <a:off x="5876600" y="1205201"/>
              <a:ext cx="2176148" cy="1451986"/>
            </a:xfrm>
            <a:custGeom>
              <a:rect b="b" l="l" r="r" t="t"/>
              <a:pathLst>
                <a:path extrusionOk="0" h="15870" w="22542">
                  <a:moveTo>
                    <a:pt x="863" y="1"/>
                  </a:moveTo>
                  <a:cubicBezTo>
                    <a:pt x="384" y="1"/>
                    <a:pt x="0" y="387"/>
                    <a:pt x="0" y="855"/>
                  </a:cubicBezTo>
                  <a:lnTo>
                    <a:pt x="0" y="15018"/>
                  </a:lnTo>
                  <a:cubicBezTo>
                    <a:pt x="0" y="15486"/>
                    <a:pt x="384" y="15870"/>
                    <a:pt x="863" y="15870"/>
                  </a:cubicBezTo>
                  <a:lnTo>
                    <a:pt x="21679" y="15870"/>
                  </a:lnTo>
                  <a:cubicBezTo>
                    <a:pt x="22156" y="15870"/>
                    <a:pt x="22542" y="15486"/>
                    <a:pt x="22542" y="15018"/>
                  </a:cubicBezTo>
                  <a:lnTo>
                    <a:pt x="22542" y="855"/>
                  </a:lnTo>
                  <a:cubicBezTo>
                    <a:pt x="22542" y="387"/>
                    <a:pt x="22156" y="1"/>
                    <a:pt x="21679" y="1"/>
                  </a:cubicBezTo>
                  <a:close/>
                </a:path>
              </a:pathLst>
            </a:custGeom>
            <a:gradFill>
              <a:gsLst>
                <a:gs pos="0">
                  <a:srgbClr val="F3A7E0"/>
                </a:gs>
                <a:gs pos="100000">
                  <a:srgbClr val="DC3BB4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82"/>
            <p:cNvSpPr/>
            <p:nvPr/>
          </p:nvSpPr>
          <p:spPr>
            <a:xfrm>
              <a:off x="5876593" y="1125160"/>
              <a:ext cx="2176148" cy="204177"/>
            </a:xfrm>
            <a:custGeom>
              <a:rect b="b" l="l" r="r" t="t"/>
              <a:pathLst>
                <a:path extrusionOk="0" h="2115" w="22542">
                  <a:moveTo>
                    <a:pt x="1680" y="1"/>
                  </a:moveTo>
                  <a:cubicBezTo>
                    <a:pt x="759" y="1"/>
                    <a:pt x="0" y="748"/>
                    <a:pt x="0" y="1681"/>
                  </a:cubicBezTo>
                  <a:lnTo>
                    <a:pt x="0" y="2115"/>
                  </a:lnTo>
                  <a:lnTo>
                    <a:pt x="22542" y="2115"/>
                  </a:lnTo>
                  <a:lnTo>
                    <a:pt x="22542" y="1681"/>
                  </a:lnTo>
                  <a:cubicBezTo>
                    <a:pt x="22542" y="748"/>
                    <a:pt x="21783" y="1"/>
                    <a:pt x="20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82"/>
            <p:cNvSpPr/>
            <p:nvPr/>
          </p:nvSpPr>
          <p:spPr>
            <a:xfrm>
              <a:off x="6011748" y="1205191"/>
              <a:ext cx="48462" cy="48462"/>
            </a:xfrm>
            <a:custGeom>
              <a:rect b="b" l="l" r="r" t="t"/>
              <a:pathLst>
                <a:path extrusionOk="0" h="502" w="502">
                  <a:moveTo>
                    <a:pt x="258" y="1"/>
                  </a:moveTo>
                  <a:cubicBezTo>
                    <a:pt x="118" y="1"/>
                    <a:pt x="0" y="107"/>
                    <a:pt x="0" y="247"/>
                  </a:cubicBezTo>
                  <a:cubicBezTo>
                    <a:pt x="0" y="387"/>
                    <a:pt x="118" y="502"/>
                    <a:pt x="258" y="502"/>
                  </a:cubicBezTo>
                  <a:cubicBezTo>
                    <a:pt x="398" y="502"/>
                    <a:pt x="501" y="387"/>
                    <a:pt x="501" y="247"/>
                  </a:cubicBezTo>
                  <a:cubicBezTo>
                    <a:pt x="501" y="107"/>
                    <a:pt x="39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2"/>
            <p:cNvSpPr/>
            <p:nvPr/>
          </p:nvSpPr>
          <p:spPr>
            <a:xfrm>
              <a:off x="6121995" y="1205191"/>
              <a:ext cx="48462" cy="48462"/>
            </a:xfrm>
            <a:custGeom>
              <a:rect b="b" l="l" r="r" t="t"/>
              <a:pathLst>
                <a:path extrusionOk="0" h="502" w="502">
                  <a:moveTo>
                    <a:pt x="258" y="1"/>
                  </a:moveTo>
                  <a:cubicBezTo>
                    <a:pt x="118" y="1"/>
                    <a:pt x="1" y="107"/>
                    <a:pt x="1" y="247"/>
                  </a:cubicBezTo>
                  <a:cubicBezTo>
                    <a:pt x="1" y="387"/>
                    <a:pt x="118" y="502"/>
                    <a:pt x="258" y="502"/>
                  </a:cubicBezTo>
                  <a:cubicBezTo>
                    <a:pt x="387" y="502"/>
                    <a:pt x="502" y="387"/>
                    <a:pt x="502" y="247"/>
                  </a:cubicBezTo>
                  <a:cubicBezTo>
                    <a:pt x="502" y="107"/>
                    <a:pt x="387" y="1"/>
                    <a:pt x="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2"/>
            <p:cNvSpPr/>
            <p:nvPr/>
          </p:nvSpPr>
          <p:spPr>
            <a:xfrm>
              <a:off x="6232533" y="1205191"/>
              <a:ext cx="48558" cy="48462"/>
            </a:xfrm>
            <a:custGeom>
              <a:rect b="b" l="l" r="r" t="t"/>
              <a:pathLst>
                <a:path extrusionOk="0" h="502" w="503">
                  <a:moveTo>
                    <a:pt x="245" y="1"/>
                  </a:moveTo>
                  <a:cubicBezTo>
                    <a:pt x="105" y="1"/>
                    <a:pt x="1" y="107"/>
                    <a:pt x="1" y="247"/>
                  </a:cubicBezTo>
                  <a:cubicBezTo>
                    <a:pt x="1" y="387"/>
                    <a:pt x="105" y="502"/>
                    <a:pt x="245" y="502"/>
                  </a:cubicBezTo>
                  <a:cubicBezTo>
                    <a:pt x="385" y="502"/>
                    <a:pt x="502" y="387"/>
                    <a:pt x="502" y="247"/>
                  </a:cubicBezTo>
                  <a:cubicBezTo>
                    <a:pt x="502" y="107"/>
                    <a:pt x="385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82"/>
            <p:cNvSpPr/>
            <p:nvPr/>
          </p:nvSpPr>
          <p:spPr>
            <a:xfrm>
              <a:off x="7868095" y="1205191"/>
              <a:ext cx="48462" cy="48462"/>
            </a:xfrm>
            <a:custGeom>
              <a:rect b="b" l="l" r="r" t="t"/>
              <a:pathLst>
                <a:path extrusionOk="0" h="502" w="502">
                  <a:moveTo>
                    <a:pt x="255" y="1"/>
                  </a:moveTo>
                  <a:cubicBezTo>
                    <a:pt x="115" y="1"/>
                    <a:pt x="0" y="107"/>
                    <a:pt x="0" y="247"/>
                  </a:cubicBezTo>
                  <a:cubicBezTo>
                    <a:pt x="0" y="387"/>
                    <a:pt x="115" y="502"/>
                    <a:pt x="255" y="502"/>
                  </a:cubicBezTo>
                  <a:cubicBezTo>
                    <a:pt x="395" y="502"/>
                    <a:pt x="502" y="387"/>
                    <a:pt x="502" y="247"/>
                  </a:cubicBezTo>
                  <a:cubicBezTo>
                    <a:pt x="502" y="107"/>
                    <a:pt x="395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82"/>
            <p:cNvSpPr/>
            <p:nvPr/>
          </p:nvSpPr>
          <p:spPr>
            <a:xfrm>
              <a:off x="6377727" y="1187331"/>
              <a:ext cx="1393422" cy="84470"/>
            </a:xfrm>
            <a:custGeom>
              <a:rect b="b" l="l" r="r" t="t"/>
              <a:pathLst>
                <a:path extrusionOk="0" h="875" w="14434">
                  <a:moveTo>
                    <a:pt x="432" y="1"/>
                  </a:moveTo>
                  <a:cubicBezTo>
                    <a:pt x="200" y="1"/>
                    <a:pt x="1" y="197"/>
                    <a:pt x="1" y="432"/>
                  </a:cubicBezTo>
                  <a:cubicBezTo>
                    <a:pt x="1" y="676"/>
                    <a:pt x="200" y="875"/>
                    <a:pt x="432" y="875"/>
                  </a:cubicBezTo>
                  <a:lnTo>
                    <a:pt x="14002" y="875"/>
                  </a:lnTo>
                  <a:cubicBezTo>
                    <a:pt x="14234" y="875"/>
                    <a:pt x="14433" y="676"/>
                    <a:pt x="14433" y="432"/>
                  </a:cubicBezTo>
                  <a:cubicBezTo>
                    <a:pt x="14433" y="197"/>
                    <a:pt x="14234" y="1"/>
                    <a:pt x="14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82"/>
            <p:cNvSpPr/>
            <p:nvPr/>
          </p:nvSpPr>
          <p:spPr>
            <a:xfrm>
              <a:off x="5489944" y="2351362"/>
              <a:ext cx="991447" cy="817764"/>
            </a:xfrm>
            <a:custGeom>
              <a:rect b="b" l="l" r="r" t="t"/>
              <a:pathLst>
                <a:path extrusionOk="0" h="9894" w="11995">
                  <a:moveTo>
                    <a:pt x="863" y="0"/>
                  </a:moveTo>
                  <a:cubicBezTo>
                    <a:pt x="387" y="0"/>
                    <a:pt x="1" y="387"/>
                    <a:pt x="1" y="863"/>
                  </a:cubicBezTo>
                  <a:lnTo>
                    <a:pt x="1" y="9031"/>
                  </a:lnTo>
                  <a:cubicBezTo>
                    <a:pt x="1" y="9510"/>
                    <a:pt x="387" y="9894"/>
                    <a:pt x="863" y="9894"/>
                  </a:cubicBezTo>
                  <a:lnTo>
                    <a:pt x="11132" y="9894"/>
                  </a:lnTo>
                  <a:cubicBezTo>
                    <a:pt x="11611" y="9894"/>
                    <a:pt x="11994" y="9510"/>
                    <a:pt x="11994" y="9031"/>
                  </a:cubicBezTo>
                  <a:lnTo>
                    <a:pt x="11994" y="863"/>
                  </a:lnTo>
                  <a:cubicBezTo>
                    <a:pt x="11994" y="387"/>
                    <a:pt x="11611" y="0"/>
                    <a:pt x="1113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82"/>
            <p:cNvSpPr/>
            <p:nvPr/>
          </p:nvSpPr>
          <p:spPr>
            <a:xfrm>
              <a:off x="5548796" y="2536507"/>
              <a:ext cx="873746" cy="573856"/>
            </a:xfrm>
            <a:custGeom>
              <a:rect b="b" l="l" r="r" t="t"/>
              <a:pathLst>
                <a:path extrusionOk="0" h="6943" w="10571">
                  <a:moveTo>
                    <a:pt x="457" y="1"/>
                  </a:moveTo>
                  <a:cubicBezTo>
                    <a:pt x="210" y="1"/>
                    <a:pt x="0" y="199"/>
                    <a:pt x="0" y="457"/>
                  </a:cubicBezTo>
                  <a:lnTo>
                    <a:pt x="0" y="6489"/>
                  </a:lnTo>
                  <a:cubicBezTo>
                    <a:pt x="0" y="6732"/>
                    <a:pt x="210" y="6942"/>
                    <a:pt x="457" y="6942"/>
                  </a:cubicBezTo>
                  <a:lnTo>
                    <a:pt x="10117" y="6942"/>
                  </a:lnTo>
                  <a:cubicBezTo>
                    <a:pt x="10361" y="6942"/>
                    <a:pt x="10571" y="6732"/>
                    <a:pt x="10571" y="6489"/>
                  </a:cubicBezTo>
                  <a:lnTo>
                    <a:pt x="10571" y="457"/>
                  </a:lnTo>
                  <a:cubicBezTo>
                    <a:pt x="10571" y="199"/>
                    <a:pt x="10361" y="1"/>
                    <a:pt x="10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82"/>
            <p:cNvSpPr/>
            <p:nvPr/>
          </p:nvSpPr>
          <p:spPr>
            <a:xfrm>
              <a:off x="5843881" y="2648421"/>
              <a:ext cx="305824" cy="336478"/>
            </a:xfrm>
            <a:custGeom>
              <a:rect b="b" l="l" r="r" t="t"/>
              <a:pathLst>
                <a:path extrusionOk="0" h="4071" w="3700">
                  <a:moveTo>
                    <a:pt x="414" y="0"/>
                  </a:moveTo>
                  <a:cubicBezTo>
                    <a:pt x="200" y="0"/>
                    <a:pt x="0" y="174"/>
                    <a:pt x="0" y="419"/>
                  </a:cubicBezTo>
                  <a:lnTo>
                    <a:pt x="0" y="3653"/>
                  </a:lnTo>
                  <a:cubicBezTo>
                    <a:pt x="0" y="3892"/>
                    <a:pt x="203" y="4071"/>
                    <a:pt x="419" y="4071"/>
                  </a:cubicBezTo>
                  <a:cubicBezTo>
                    <a:pt x="486" y="4071"/>
                    <a:pt x="555" y="4053"/>
                    <a:pt x="619" y="4015"/>
                  </a:cubicBezTo>
                  <a:lnTo>
                    <a:pt x="3431" y="2393"/>
                  </a:lnTo>
                  <a:cubicBezTo>
                    <a:pt x="3699" y="2228"/>
                    <a:pt x="3699" y="1833"/>
                    <a:pt x="3431" y="1668"/>
                  </a:cubicBezTo>
                  <a:lnTo>
                    <a:pt x="619" y="58"/>
                  </a:lnTo>
                  <a:cubicBezTo>
                    <a:pt x="554" y="18"/>
                    <a:pt x="483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82"/>
            <p:cNvSpPr/>
            <p:nvPr/>
          </p:nvSpPr>
          <p:spPr>
            <a:xfrm>
              <a:off x="7044625" y="2635800"/>
              <a:ext cx="1587270" cy="955133"/>
            </a:xfrm>
            <a:custGeom>
              <a:rect b="b" l="l" r="r" t="t"/>
              <a:pathLst>
                <a:path extrusionOk="0" h="11272" w="16442">
                  <a:moveTo>
                    <a:pt x="852" y="1"/>
                  </a:moveTo>
                  <a:cubicBezTo>
                    <a:pt x="385" y="1"/>
                    <a:pt x="1" y="387"/>
                    <a:pt x="1" y="866"/>
                  </a:cubicBezTo>
                  <a:lnTo>
                    <a:pt x="1" y="10409"/>
                  </a:lnTo>
                  <a:cubicBezTo>
                    <a:pt x="1" y="10888"/>
                    <a:pt x="385" y="11272"/>
                    <a:pt x="852" y="11272"/>
                  </a:cubicBezTo>
                  <a:lnTo>
                    <a:pt x="15587" y="11272"/>
                  </a:lnTo>
                  <a:cubicBezTo>
                    <a:pt x="16055" y="11272"/>
                    <a:pt x="16441" y="10888"/>
                    <a:pt x="16441" y="10409"/>
                  </a:cubicBezTo>
                  <a:lnTo>
                    <a:pt x="16441" y="866"/>
                  </a:lnTo>
                  <a:cubicBezTo>
                    <a:pt x="16441" y="387"/>
                    <a:pt x="16055" y="1"/>
                    <a:pt x="15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82"/>
            <p:cNvSpPr/>
            <p:nvPr/>
          </p:nvSpPr>
          <p:spPr>
            <a:xfrm>
              <a:off x="7044618" y="2502763"/>
              <a:ext cx="1587270" cy="203984"/>
            </a:xfrm>
            <a:custGeom>
              <a:rect b="b" l="l" r="r" t="t"/>
              <a:pathLst>
                <a:path extrusionOk="0" h="2113" w="16442">
                  <a:moveTo>
                    <a:pt x="1681" y="1"/>
                  </a:moveTo>
                  <a:cubicBezTo>
                    <a:pt x="746" y="1"/>
                    <a:pt x="1" y="760"/>
                    <a:pt x="1" y="1681"/>
                  </a:cubicBezTo>
                  <a:lnTo>
                    <a:pt x="1" y="2112"/>
                  </a:lnTo>
                  <a:lnTo>
                    <a:pt x="16441" y="2112"/>
                  </a:lnTo>
                  <a:lnTo>
                    <a:pt x="16441" y="1681"/>
                  </a:lnTo>
                  <a:cubicBezTo>
                    <a:pt x="16441" y="760"/>
                    <a:pt x="15693" y="1"/>
                    <a:pt x="14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82"/>
            <p:cNvSpPr/>
            <p:nvPr/>
          </p:nvSpPr>
          <p:spPr>
            <a:xfrm>
              <a:off x="7179869" y="2582793"/>
              <a:ext cx="48462" cy="48462"/>
            </a:xfrm>
            <a:custGeom>
              <a:rect b="b" l="l" r="r" t="t"/>
              <a:pathLst>
                <a:path extrusionOk="0" h="502" w="502">
                  <a:moveTo>
                    <a:pt x="244" y="1"/>
                  </a:moveTo>
                  <a:cubicBezTo>
                    <a:pt x="115" y="1"/>
                    <a:pt x="0" y="118"/>
                    <a:pt x="0" y="258"/>
                  </a:cubicBezTo>
                  <a:cubicBezTo>
                    <a:pt x="0" y="387"/>
                    <a:pt x="115" y="502"/>
                    <a:pt x="244" y="502"/>
                  </a:cubicBezTo>
                  <a:cubicBezTo>
                    <a:pt x="384" y="502"/>
                    <a:pt x="501" y="387"/>
                    <a:pt x="501" y="258"/>
                  </a:cubicBezTo>
                  <a:cubicBezTo>
                    <a:pt x="501" y="118"/>
                    <a:pt x="384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82"/>
            <p:cNvSpPr/>
            <p:nvPr/>
          </p:nvSpPr>
          <p:spPr>
            <a:xfrm>
              <a:off x="7290116" y="2582793"/>
              <a:ext cx="48462" cy="48462"/>
            </a:xfrm>
            <a:custGeom>
              <a:rect b="b" l="l" r="r" t="t"/>
              <a:pathLst>
                <a:path extrusionOk="0" h="502" w="502">
                  <a:moveTo>
                    <a:pt x="247" y="1"/>
                  </a:moveTo>
                  <a:cubicBezTo>
                    <a:pt x="107" y="1"/>
                    <a:pt x="0" y="118"/>
                    <a:pt x="0" y="258"/>
                  </a:cubicBezTo>
                  <a:cubicBezTo>
                    <a:pt x="0" y="387"/>
                    <a:pt x="107" y="502"/>
                    <a:pt x="247" y="502"/>
                  </a:cubicBezTo>
                  <a:cubicBezTo>
                    <a:pt x="387" y="502"/>
                    <a:pt x="502" y="387"/>
                    <a:pt x="502" y="258"/>
                  </a:cubicBezTo>
                  <a:cubicBezTo>
                    <a:pt x="502" y="118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82"/>
            <p:cNvSpPr/>
            <p:nvPr/>
          </p:nvSpPr>
          <p:spPr>
            <a:xfrm>
              <a:off x="7399302" y="2582793"/>
              <a:ext cx="48558" cy="48462"/>
            </a:xfrm>
            <a:custGeom>
              <a:rect b="b" l="l" r="r" t="t"/>
              <a:pathLst>
                <a:path extrusionOk="0" h="502" w="503">
                  <a:moveTo>
                    <a:pt x="258" y="1"/>
                  </a:moveTo>
                  <a:cubicBezTo>
                    <a:pt x="118" y="1"/>
                    <a:pt x="1" y="118"/>
                    <a:pt x="1" y="258"/>
                  </a:cubicBezTo>
                  <a:cubicBezTo>
                    <a:pt x="1" y="387"/>
                    <a:pt x="118" y="502"/>
                    <a:pt x="258" y="502"/>
                  </a:cubicBezTo>
                  <a:cubicBezTo>
                    <a:pt x="398" y="502"/>
                    <a:pt x="502" y="387"/>
                    <a:pt x="502" y="258"/>
                  </a:cubicBezTo>
                  <a:cubicBezTo>
                    <a:pt x="502" y="118"/>
                    <a:pt x="398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82"/>
            <p:cNvSpPr/>
            <p:nvPr/>
          </p:nvSpPr>
          <p:spPr>
            <a:xfrm>
              <a:off x="8447908" y="2582793"/>
              <a:ext cx="48751" cy="48462"/>
            </a:xfrm>
            <a:custGeom>
              <a:rect b="b" l="l" r="r" t="t"/>
              <a:pathLst>
                <a:path extrusionOk="0" h="502" w="505">
                  <a:moveTo>
                    <a:pt x="247" y="1"/>
                  </a:moveTo>
                  <a:cubicBezTo>
                    <a:pt x="118" y="1"/>
                    <a:pt x="1" y="118"/>
                    <a:pt x="1" y="258"/>
                  </a:cubicBezTo>
                  <a:cubicBezTo>
                    <a:pt x="1" y="387"/>
                    <a:pt x="118" y="502"/>
                    <a:pt x="247" y="502"/>
                  </a:cubicBezTo>
                  <a:cubicBezTo>
                    <a:pt x="387" y="502"/>
                    <a:pt x="505" y="387"/>
                    <a:pt x="505" y="258"/>
                  </a:cubicBezTo>
                  <a:cubicBezTo>
                    <a:pt x="505" y="118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82"/>
            <p:cNvSpPr/>
            <p:nvPr/>
          </p:nvSpPr>
          <p:spPr>
            <a:xfrm>
              <a:off x="7545848" y="2564741"/>
              <a:ext cx="805412" cy="84663"/>
            </a:xfrm>
            <a:custGeom>
              <a:rect b="b" l="l" r="r" t="t"/>
              <a:pathLst>
                <a:path extrusionOk="0" h="877" w="8343">
                  <a:moveTo>
                    <a:pt x="222" y="0"/>
                  </a:moveTo>
                  <a:cubicBezTo>
                    <a:pt x="93" y="0"/>
                    <a:pt x="1" y="106"/>
                    <a:pt x="1" y="224"/>
                  </a:cubicBezTo>
                  <a:lnTo>
                    <a:pt x="1" y="655"/>
                  </a:lnTo>
                  <a:cubicBezTo>
                    <a:pt x="1" y="770"/>
                    <a:pt x="93" y="877"/>
                    <a:pt x="222" y="877"/>
                  </a:cubicBezTo>
                  <a:lnTo>
                    <a:pt x="8121" y="877"/>
                  </a:lnTo>
                  <a:cubicBezTo>
                    <a:pt x="8239" y="877"/>
                    <a:pt x="8342" y="770"/>
                    <a:pt x="8342" y="655"/>
                  </a:cubicBezTo>
                  <a:lnTo>
                    <a:pt x="8342" y="224"/>
                  </a:lnTo>
                  <a:cubicBezTo>
                    <a:pt x="8342" y="106"/>
                    <a:pt x="8239" y="0"/>
                    <a:pt x="8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82"/>
            <p:cNvSpPr/>
            <p:nvPr/>
          </p:nvSpPr>
          <p:spPr>
            <a:xfrm>
              <a:off x="7394958" y="3195619"/>
              <a:ext cx="885442" cy="225319"/>
            </a:xfrm>
            <a:custGeom>
              <a:rect b="b" l="l" r="r" t="t"/>
              <a:pathLst>
                <a:path extrusionOk="0" h="2334" w="9172">
                  <a:moveTo>
                    <a:pt x="1177" y="1"/>
                  </a:moveTo>
                  <a:cubicBezTo>
                    <a:pt x="525" y="1"/>
                    <a:pt x="1" y="524"/>
                    <a:pt x="1" y="1166"/>
                  </a:cubicBezTo>
                  <a:cubicBezTo>
                    <a:pt x="1" y="1810"/>
                    <a:pt x="525" y="2333"/>
                    <a:pt x="1177" y="2333"/>
                  </a:cubicBezTo>
                  <a:lnTo>
                    <a:pt x="8004" y="2333"/>
                  </a:lnTo>
                  <a:cubicBezTo>
                    <a:pt x="8657" y="2333"/>
                    <a:pt x="9172" y="1810"/>
                    <a:pt x="9172" y="1166"/>
                  </a:cubicBezTo>
                  <a:cubicBezTo>
                    <a:pt x="9172" y="524"/>
                    <a:pt x="8657" y="1"/>
                    <a:pt x="8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82"/>
            <p:cNvSpPr/>
            <p:nvPr/>
          </p:nvSpPr>
          <p:spPr>
            <a:xfrm>
              <a:off x="7203328" y="2968078"/>
              <a:ext cx="1268503" cy="153302"/>
            </a:xfrm>
            <a:custGeom>
              <a:rect b="b" l="l" r="r" t="t"/>
              <a:pathLst>
                <a:path extrusionOk="0" h="1588" w="13140">
                  <a:moveTo>
                    <a:pt x="409" y="0"/>
                  </a:moveTo>
                  <a:cubicBezTo>
                    <a:pt x="188" y="0"/>
                    <a:pt x="1" y="188"/>
                    <a:pt x="1" y="409"/>
                  </a:cubicBezTo>
                  <a:lnTo>
                    <a:pt x="1" y="1179"/>
                  </a:lnTo>
                  <a:cubicBezTo>
                    <a:pt x="1" y="1400"/>
                    <a:pt x="188" y="1588"/>
                    <a:pt x="409" y="1588"/>
                  </a:cubicBezTo>
                  <a:lnTo>
                    <a:pt x="12742" y="1588"/>
                  </a:lnTo>
                  <a:cubicBezTo>
                    <a:pt x="12963" y="1588"/>
                    <a:pt x="13139" y="1400"/>
                    <a:pt x="13139" y="1179"/>
                  </a:cubicBezTo>
                  <a:lnTo>
                    <a:pt x="13139" y="409"/>
                  </a:lnTo>
                  <a:cubicBezTo>
                    <a:pt x="13139" y="188"/>
                    <a:pt x="12963" y="0"/>
                    <a:pt x="1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9" name="Google Shape;1659;p82"/>
            <p:cNvGrpSpPr/>
            <p:nvPr/>
          </p:nvGrpSpPr>
          <p:grpSpPr>
            <a:xfrm>
              <a:off x="6020122" y="1526449"/>
              <a:ext cx="1889172" cy="573128"/>
              <a:chOff x="5215435" y="916756"/>
              <a:chExt cx="902184" cy="261047"/>
            </a:xfrm>
          </p:grpSpPr>
          <p:sp>
            <p:nvSpPr>
              <p:cNvPr id="1660" name="Google Shape;1660;p82"/>
              <p:cNvSpPr/>
              <p:nvPr/>
            </p:nvSpPr>
            <p:spPr>
              <a:xfrm flipH="1">
                <a:off x="5222534" y="926496"/>
                <a:ext cx="886668" cy="246858"/>
              </a:xfrm>
              <a:custGeom>
                <a:rect b="b" l="l" r="r" t="t"/>
                <a:pathLst>
                  <a:path extrusionOk="0" h="2053" w="7374">
                    <a:moveTo>
                      <a:pt x="7326" y="0"/>
                    </a:moveTo>
                    <a:lnTo>
                      <a:pt x="5495" y="1412"/>
                    </a:lnTo>
                    <a:lnTo>
                      <a:pt x="3674" y="1647"/>
                    </a:lnTo>
                    <a:lnTo>
                      <a:pt x="1866" y="1143"/>
                    </a:lnTo>
                    <a:lnTo>
                      <a:pt x="1854" y="1132"/>
                    </a:lnTo>
                    <a:lnTo>
                      <a:pt x="1" y="1983"/>
                    </a:lnTo>
                    <a:lnTo>
                      <a:pt x="23" y="2053"/>
                    </a:lnTo>
                    <a:lnTo>
                      <a:pt x="1866" y="1213"/>
                    </a:lnTo>
                    <a:lnTo>
                      <a:pt x="3663" y="1717"/>
                    </a:lnTo>
                    <a:lnTo>
                      <a:pt x="3674" y="1717"/>
                    </a:lnTo>
                    <a:lnTo>
                      <a:pt x="5520" y="1482"/>
                    </a:lnTo>
                    <a:lnTo>
                      <a:pt x="5531" y="1482"/>
                    </a:lnTo>
                    <a:lnTo>
                      <a:pt x="7374" y="59"/>
                    </a:lnTo>
                    <a:lnTo>
                      <a:pt x="73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2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82"/>
              <p:cNvSpPr/>
              <p:nvPr/>
            </p:nvSpPr>
            <p:spPr>
              <a:xfrm flipH="1">
                <a:off x="5215435" y="916756"/>
                <a:ext cx="22726" cy="22606"/>
              </a:xfrm>
              <a:custGeom>
                <a:rect b="b" l="l" r="r" t="t"/>
                <a:pathLst>
                  <a:path extrusionOk="0" h="188" w="189">
                    <a:moveTo>
                      <a:pt x="96" y="0"/>
                    </a:moveTo>
                    <a:cubicBezTo>
                      <a:pt x="48" y="0"/>
                      <a:pt x="1" y="48"/>
                      <a:pt x="1" y="93"/>
                    </a:cubicBezTo>
                    <a:cubicBezTo>
                      <a:pt x="1" y="151"/>
                      <a:pt x="48" y="188"/>
                      <a:pt x="96" y="188"/>
                    </a:cubicBezTo>
                    <a:cubicBezTo>
                      <a:pt x="152" y="188"/>
                      <a:pt x="188" y="151"/>
                      <a:pt x="188" y="93"/>
                    </a:cubicBezTo>
                    <a:cubicBezTo>
                      <a:pt x="188" y="48"/>
                      <a:pt x="152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2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82"/>
              <p:cNvSpPr/>
              <p:nvPr/>
            </p:nvSpPr>
            <p:spPr>
              <a:xfrm flipH="1">
                <a:off x="5435600" y="1087741"/>
                <a:ext cx="22726" cy="22726"/>
              </a:xfrm>
              <a:custGeom>
                <a:rect b="b" l="l" r="r" t="t"/>
                <a:pathLst>
                  <a:path extrusionOk="0" h="189" w="189">
                    <a:moveTo>
                      <a:pt x="93" y="1"/>
                    </a:moveTo>
                    <a:cubicBezTo>
                      <a:pt x="48" y="1"/>
                      <a:pt x="0" y="37"/>
                      <a:pt x="0" y="96"/>
                    </a:cubicBezTo>
                    <a:cubicBezTo>
                      <a:pt x="0" y="141"/>
                      <a:pt x="48" y="188"/>
                      <a:pt x="93" y="188"/>
                    </a:cubicBezTo>
                    <a:cubicBezTo>
                      <a:pt x="140" y="188"/>
                      <a:pt x="188" y="141"/>
                      <a:pt x="188" y="96"/>
                    </a:cubicBezTo>
                    <a:cubicBezTo>
                      <a:pt x="188" y="37"/>
                      <a:pt x="140" y="1"/>
                      <a:pt x="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2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82"/>
              <p:cNvSpPr/>
              <p:nvPr/>
            </p:nvSpPr>
            <p:spPr>
              <a:xfrm flipH="1">
                <a:off x="5655886" y="1115998"/>
                <a:ext cx="22606" cy="22365"/>
              </a:xfrm>
              <a:custGeom>
                <a:rect b="b" l="l" r="r" t="t"/>
                <a:pathLst>
                  <a:path extrusionOk="0" h="186" w="188">
                    <a:moveTo>
                      <a:pt x="92" y="1"/>
                    </a:moveTo>
                    <a:cubicBezTo>
                      <a:pt x="34" y="1"/>
                      <a:pt x="0" y="46"/>
                      <a:pt x="0" y="93"/>
                    </a:cubicBezTo>
                    <a:cubicBezTo>
                      <a:pt x="0" y="152"/>
                      <a:pt x="34" y="186"/>
                      <a:pt x="92" y="186"/>
                    </a:cubicBezTo>
                    <a:cubicBezTo>
                      <a:pt x="140" y="186"/>
                      <a:pt x="188" y="152"/>
                      <a:pt x="188" y="93"/>
                    </a:cubicBezTo>
                    <a:cubicBezTo>
                      <a:pt x="188" y="46"/>
                      <a:pt x="140" y="1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2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82"/>
              <p:cNvSpPr/>
              <p:nvPr/>
            </p:nvSpPr>
            <p:spPr>
              <a:xfrm flipH="1">
                <a:off x="5874728" y="1054073"/>
                <a:ext cx="22726" cy="22726"/>
              </a:xfrm>
              <a:custGeom>
                <a:rect b="b" l="l" r="r" t="t"/>
                <a:pathLst>
                  <a:path extrusionOk="0" h="189" w="189">
                    <a:moveTo>
                      <a:pt x="93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52"/>
                      <a:pt x="49" y="188"/>
                      <a:pt x="93" y="188"/>
                    </a:cubicBezTo>
                    <a:cubicBezTo>
                      <a:pt x="152" y="188"/>
                      <a:pt x="189" y="152"/>
                      <a:pt x="189" y="96"/>
                    </a:cubicBezTo>
                    <a:cubicBezTo>
                      <a:pt x="189" y="48"/>
                      <a:pt x="152" y="1"/>
                      <a:pt x="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2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82"/>
              <p:cNvSpPr/>
              <p:nvPr/>
            </p:nvSpPr>
            <p:spPr>
              <a:xfrm flipH="1">
                <a:off x="6095254" y="1155077"/>
                <a:ext cx="22365" cy="22726"/>
              </a:xfrm>
              <a:custGeom>
                <a:rect b="b" l="l" r="r" t="t"/>
                <a:pathLst>
                  <a:path extrusionOk="0" h="189" w="186">
                    <a:moveTo>
                      <a:pt x="93" y="1"/>
                    </a:moveTo>
                    <a:cubicBezTo>
                      <a:pt x="45" y="1"/>
                      <a:pt x="1" y="48"/>
                      <a:pt x="1" y="96"/>
                    </a:cubicBezTo>
                    <a:cubicBezTo>
                      <a:pt x="1" y="152"/>
                      <a:pt x="45" y="188"/>
                      <a:pt x="93" y="188"/>
                    </a:cubicBezTo>
                    <a:cubicBezTo>
                      <a:pt x="141" y="188"/>
                      <a:pt x="185" y="152"/>
                      <a:pt x="185" y="96"/>
                    </a:cubicBezTo>
                    <a:cubicBezTo>
                      <a:pt x="185" y="48"/>
                      <a:pt x="141" y="1"/>
                      <a:pt x="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2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6" name="Google Shape;1666;p82"/>
            <p:cNvSpPr/>
            <p:nvPr/>
          </p:nvSpPr>
          <p:spPr>
            <a:xfrm>
              <a:off x="7483819" y="845689"/>
              <a:ext cx="929463" cy="28285"/>
            </a:xfrm>
            <a:custGeom>
              <a:rect b="b" l="l" r="r" t="t"/>
              <a:pathLst>
                <a:path extrusionOk="0" h="293" w="9628">
                  <a:moveTo>
                    <a:pt x="141" y="1"/>
                  </a:moveTo>
                  <a:cubicBezTo>
                    <a:pt x="59" y="1"/>
                    <a:pt x="1" y="60"/>
                    <a:pt x="1" y="152"/>
                  </a:cubicBezTo>
                  <a:cubicBezTo>
                    <a:pt x="1" y="233"/>
                    <a:pt x="59" y="292"/>
                    <a:pt x="141" y="292"/>
                  </a:cubicBezTo>
                  <a:lnTo>
                    <a:pt x="9477" y="292"/>
                  </a:lnTo>
                  <a:cubicBezTo>
                    <a:pt x="9558" y="292"/>
                    <a:pt x="9628" y="233"/>
                    <a:pt x="9628" y="152"/>
                  </a:cubicBezTo>
                  <a:cubicBezTo>
                    <a:pt x="9628" y="60"/>
                    <a:pt x="9558" y="1"/>
                    <a:pt x="9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82"/>
            <p:cNvSpPr/>
            <p:nvPr/>
          </p:nvSpPr>
          <p:spPr>
            <a:xfrm>
              <a:off x="7553664" y="898689"/>
              <a:ext cx="789773" cy="29347"/>
            </a:xfrm>
            <a:custGeom>
              <a:rect b="b" l="l" r="r" t="t"/>
              <a:pathLst>
                <a:path extrusionOk="0" h="304" w="8181">
                  <a:moveTo>
                    <a:pt x="141" y="1"/>
                  </a:moveTo>
                  <a:cubicBezTo>
                    <a:pt x="59" y="1"/>
                    <a:pt x="1" y="71"/>
                    <a:pt x="1" y="152"/>
                  </a:cubicBezTo>
                  <a:cubicBezTo>
                    <a:pt x="1" y="233"/>
                    <a:pt x="59" y="303"/>
                    <a:pt x="141" y="303"/>
                  </a:cubicBezTo>
                  <a:lnTo>
                    <a:pt x="8029" y="303"/>
                  </a:lnTo>
                  <a:cubicBezTo>
                    <a:pt x="8110" y="303"/>
                    <a:pt x="8180" y="233"/>
                    <a:pt x="8180" y="152"/>
                  </a:cubicBezTo>
                  <a:cubicBezTo>
                    <a:pt x="8180" y="71"/>
                    <a:pt x="8110" y="1"/>
                    <a:pt x="8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82"/>
            <p:cNvSpPr/>
            <p:nvPr/>
          </p:nvSpPr>
          <p:spPr>
            <a:xfrm>
              <a:off x="6481389" y="3420924"/>
              <a:ext cx="706461" cy="644484"/>
            </a:xfrm>
            <a:custGeom>
              <a:rect b="b" l="l" r="r" t="t"/>
              <a:pathLst>
                <a:path extrusionOk="0" h="6676" w="7318">
                  <a:moveTo>
                    <a:pt x="877" y="0"/>
                  </a:moveTo>
                  <a:cubicBezTo>
                    <a:pt x="398" y="0"/>
                    <a:pt x="0" y="398"/>
                    <a:pt x="0" y="877"/>
                  </a:cubicBezTo>
                  <a:lnTo>
                    <a:pt x="0" y="5811"/>
                  </a:lnTo>
                  <a:cubicBezTo>
                    <a:pt x="0" y="6290"/>
                    <a:pt x="398" y="6676"/>
                    <a:pt x="877" y="6676"/>
                  </a:cubicBezTo>
                  <a:lnTo>
                    <a:pt x="6452" y="6676"/>
                  </a:lnTo>
                  <a:cubicBezTo>
                    <a:pt x="6931" y="6676"/>
                    <a:pt x="7317" y="6290"/>
                    <a:pt x="7317" y="5811"/>
                  </a:cubicBezTo>
                  <a:lnTo>
                    <a:pt x="7317" y="877"/>
                  </a:lnTo>
                  <a:cubicBezTo>
                    <a:pt x="7317" y="398"/>
                    <a:pt x="6931" y="0"/>
                    <a:pt x="6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2"/>
            <p:cNvSpPr/>
            <p:nvPr/>
          </p:nvSpPr>
          <p:spPr>
            <a:xfrm>
              <a:off x="6710090" y="3529047"/>
              <a:ext cx="250129" cy="273877"/>
            </a:xfrm>
            <a:custGeom>
              <a:rect b="b" l="l" r="r" t="t"/>
              <a:pathLst>
                <a:path extrusionOk="0" h="2837" w="2591">
                  <a:moveTo>
                    <a:pt x="1294" y="0"/>
                  </a:moveTo>
                  <a:cubicBezTo>
                    <a:pt x="1098" y="0"/>
                    <a:pt x="944" y="154"/>
                    <a:pt x="944" y="350"/>
                  </a:cubicBezTo>
                  <a:lnTo>
                    <a:pt x="944" y="1647"/>
                  </a:lnTo>
                  <a:lnTo>
                    <a:pt x="630" y="1330"/>
                  </a:lnTo>
                  <a:cubicBezTo>
                    <a:pt x="571" y="1260"/>
                    <a:pt x="479" y="1227"/>
                    <a:pt x="384" y="1227"/>
                  </a:cubicBezTo>
                  <a:cubicBezTo>
                    <a:pt x="291" y="1227"/>
                    <a:pt x="199" y="1260"/>
                    <a:pt x="140" y="1330"/>
                  </a:cubicBezTo>
                  <a:cubicBezTo>
                    <a:pt x="0" y="1470"/>
                    <a:pt x="0" y="1694"/>
                    <a:pt x="140" y="1834"/>
                  </a:cubicBezTo>
                  <a:lnTo>
                    <a:pt x="1050" y="2731"/>
                  </a:lnTo>
                  <a:cubicBezTo>
                    <a:pt x="1109" y="2801"/>
                    <a:pt x="1201" y="2837"/>
                    <a:pt x="1294" y="2837"/>
                  </a:cubicBezTo>
                  <a:cubicBezTo>
                    <a:pt x="1389" y="2837"/>
                    <a:pt x="1470" y="2801"/>
                    <a:pt x="1540" y="2731"/>
                  </a:cubicBezTo>
                  <a:lnTo>
                    <a:pt x="2450" y="1834"/>
                  </a:lnTo>
                  <a:cubicBezTo>
                    <a:pt x="2590" y="1694"/>
                    <a:pt x="2590" y="1470"/>
                    <a:pt x="2450" y="1330"/>
                  </a:cubicBezTo>
                  <a:cubicBezTo>
                    <a:pt x="2380" y="1260"/>
                    <a:pt x="2299" y="1227"/>
                    <a:pt x="2204" y="1227"/>
                  </a:cubicBezTo>
                  <a:cubicBezTo>
                    <a:pt x="2111" y="1227"/>
                    <a:pt x="2019" y="1260"/>
                    <a:pt x="1960" y="1330"/>
                  </a:cubicBezTo>
                  <a:lnTo>
                    <a:pt x="1644" y="1647"/>
                  </a:lnTo>
                  <a:lnTo>
                    <a:pt x="1644" y="350"/>
                  </a:lnTo>
                  <a:cubicBezTo>
                    <a:pt x="1644" y="154"/>
                    <a:pt x="1481" y="0"/>
                    <a:pt x="1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2"/>
            <p:cNvSpPr/>
            <p:nvPr/>
          </p:nvSpPr>
          <p:spPr>
            <a:xfrm>
              <a:off x="6620019" y="3699340"/>
              <a:ext cx="430171" cy="219623"/>
            </a:xfrm>
            <a:custGeom>
              <a:rect b="b" l="l" r="r" t="t"/>
              <a:pathLst>
                <a:path extrusionOk="0" h="2275" w="4456">
                  <a:moveTo>
                    <a:pt x="351" y="0"/>
                  </a:moveTo>
                  <a:cubicBezTo>
                    <a:pt x="163" y="0"/>
                    <a:pt x="1" y="163"/>
                    <a:pt x="1" y="362"/>
                  </a:cubicBezTo>
                  <a:lnTo>
                    <a:pt x="1" y="1795"/>
                  </a:lnTo>
                  <a:cubicBezTo>
                    <a:pt x="1" y="2053"/>
                    <a:pt x="222" y="2274"/>
                    <a:pt x="491" y="2274"/>
                  </a:cubicBezTo>
                  <a:lnTo>
                    <a:pt x="3966" y="2274"/>
                  </a:lnTo>
                  <a:cubicBezTo>
                    <a:pt x="4235" y="2274"/>
                    <a:pt x="4456" y="2053"/>
                    <a:pt x="4456" y="1795"/>
                  </a:cubicBezTo>
                  <a:lnTo>
                    <a:pt x="4456" y="362"/>
                  </a:lnTo>
                  <a:cubicBezTo>
                    <a:pt x="4456" y="163"/>
                    <a:pt x="4293" y="0"/>
                    <a:pt x="4094" y="0"/>
                  </a:cubicBezTo>
                  <a:cubicBezTo>
                    <a:pt x="3907" y="0"/>
                    <a:pt x="3744" y="163"/>
                    <a:pt x="3744" y="362"/>
                  </a:cubicBezTo>
                  <a:lnTo>
                    <a:pt x="3744" y="1574"/>
                  </a:lnTo>
                  <a:lnTo>
                    <a:pt x="701" y="1574"/>
                  </a:lnTo>
                  <a:lnTo>
                    <a:pt x="701" y="362"/>
                  </a:lnTo>
                  <a:cubicBezTo>
                    <a:pt x="701" y="163"/>
                    <a:pt x="547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1" name="Google Shape;1671;p82"/>
          <p:cNvSpPr/>
          <p:nvPr/>
        </p:nvSpPr>
        <p:spPr>
          <a:xfrm>
            <a:off x="8277222" y="1734800"/>
            <a:ext cx="334609" cy="334609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2" name="Google Shape;1672;p82"/>
          <p:cNvGrpSpPr/>
          <p:nvPr/>
        </p:nvGrpSpPr>
        <p:grpSpPr>
          <a:xfrm>
            <a:off x="825500" y="553337"/>
            <a:ext cx="591600" cy="419497"/>
            <a:chOff x="825500" y="553337"/>
            <a:chExt cx="591600" cy="419497"/>
          </a:xfrm>
        </p:grpSpPr>
        <p:grpSp>
          <p:nvGrpSpPr>
            <p:cNvPr id="1673" name="Google Shape;1673;p82"/>
            <p:cNvGrpSpPr/>
            <p:nvPr/>
          </p:nvGrpSpPr>
          <p:grpSpPr>
            <a:xfrm>
              <a:off x="1156390" y="712124"/>
              <a:ext cx="260710" cy="260710"/>
              <a:chOff x="1594650" y="976150"/>
              <a:chExt cx="411150" cy="411150"/>
            </a:xfrm>
          </p:grpSpPr>
          <p:sp>
            <p:nvSpPr>
              <p:cNvPr id="1674" name="Google Shape;1674;p82"/>
              <p:cNvSpPr/>
              <p:nvPr/>
            </p:nvSpPr>
            <p:spPr>
              <a:xfrm>
                <a:off x="1594650" y="976150"/>
                <a:ext cx="411150" cy="411150"/>
              </a:xfrm>
              <a:custGeom>
                <a:rect b="b" l="l" r="r" t="t"/>
                <a:pathLst>
                  <a:path extrusionOk="0" h="16446" w="16446">
                    <a:moveTo>
                      <a:pt x="8206" y="1201"/>
                    </a:moveTo>
                    <a:cubicBezTo>
                      <a:pt x="12109" y="1201"/>
                      <a:pt x="15211" y="4337"/>
                      <a:pt x="15211" y="8206"/>
                    </a:cubicBezTo>
                    <a:cubicBezTo>
                      <a:pt x="15211" y="12109"/>
                      <a:pt x="12109" y="15211"/>
                      <a:pt x="8206" y="15211"/>
                    </a:cubicBezTo>
                    <a:cubicBezTo>
                      <a:pt x="4337" y="15211"/>
                      <a:pt x="1201" y="12109"/>
                      <a:pt x="1201" y="8206"/>
                    </a:cubicBezTo>
                    <a:cubicBezTo>
                      <a:pt x="1201" y="4337"/>
                      <a:pt x="4337" y="1201"/>
                      <a:pt x="8206" y="1201"/>
                    </a:cubicBezTo>
                    <a:close/>
                    <a:moveTo>
                      <a:pt x="8206" y="0"/>
                    </a:moveTo>
                    <a:cubicBezTo>
                      <a:pt x="3670" y="0"/>
                      <a:pt x="0" y="3669"/>
                      <a:pt x="0" y="8206"/>
                    </a:cubicBezTo>
                    <a:cubicBezTo>
                      <a:pt x="0" y="12776"/>
                      <a:pt x="3670" y="16445"/>
                      <a:pt x="8206" y="16445"/>
                    </a:cubicBezTo>
                    <a:cubicBezTo>
                      <a:pt x="12776" y="16445"/>
                      <a:pt x="16445" y="12776"/>
                      <a:pt x="16445" y="8206"/>
                    </a:cubicBezTo>
                    <a:cubicBezTo>
                      <a:pt x="16445" y="3669"/>
                      <a:pt x="12776" y="0"/>
                      <a:pt x="82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82"/>
              <p:cNvSpPr/>
              <p:nvPr/>
            </p:nvSpPr>
            <p:spPr>
              <a:xfrm>
                <a:off x="1735575" y="1056200"/>
                <a:ext cx="129275" cy="129275"/>
              </a:xfrm>
              <a:custGeom>
                <a:rect b="b" l="l" r="r" t="t"/>
                <a:pathLst>
                  <a:path extrusionOk="0" h="5171" w="5171">
                    <a:moveTo>
                      <a:pt x="2569" y="0"/>
                    </a:move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4003"/>
                      <a:pt x="1168" y="5171"/>
                      <a:pt x="2569" y="5171"/>
                    </a:cubicBezTo>
                    <a:cubicBezTo>
                      <a:pt x="4003" y="5171"/>
                      <a:pt x="5171" y="4003"/>
                      <a:pt x="5171" y="2602"/>
                    </a:cubicBezTo>
                    <a:cubicBezTo>
                      <a:pt x="5171" y="1135"/>
                      <a:pt x="4003" y="0"/>
                      <a:pt x="25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82"/>
              <p:cNvSpPr/>
              <p:nvPr/>
            </p:nvSpPr>
            <p:spPr>
              <a:xfrm>
                <a:off x="1689700" y="1196300"/>
                <a:ext cx="221025" cy="100925"/>
              </a:xfrm>
              <a:custGeom>
                <a:rect b="b" l="l" r="r" t="t"/>
                <a:pathLst>
                  <a:path extrusionOk="0" h="4037" w="8841">
                    <a:moveTo>
                      <a:pt x="2670" y="0"/>
                    </a:moveTo>
                    <a:cubicBezTo>
                      <a:pt x="1202" y="0"/>
                      <a:pt x="1" y="1201"/>
                      <a:pt x="1" y="2669"/>
                    </a:cubicBezTo>
                    <a:lnTo>
                      <a:pt x="1" y="4037"/>
                    </a:lnTo>
                    <a:lnTo>
                      <a:pt x="8841" y="4037"/>
                    </a:lnTo>
                    <a:lnTo>
                      <a:pt x="8841" y="2669"/>
                    </a:lnTo>
                    <a:cubicBezTo>
                      <a:pt x="8841" y="1201"/>
                      <a:pt x="7606" y="0"/>
                      <a:pt x="6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7" name="Google Shape;1677;p82"/>
            <p:cNvGrpSpPr/>
            <p:nvPr/>
          </p:nvGrpSpPr>
          <p:grpSpPr>
            <a:xfrm>
              <a:off x="825500" y="553337"/>
              <a:ext cx="436632" cy="284986"/>
              <a:chOff x="4842900" y="2922987"/>
              <a:chExt cx="436632" cy="284986"/>
            </a:xfrm>
          </p:grpSpPr>
          <p:sp>
            <p:nvSpPr>
              <p:cNvPr id="1678" name="Google Shape;1678;p82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rect b="b" l="l" r="r" t="t"/>
                <a:pathLst>
                  <a:path extrusionOk="0" h="23446" w="35922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7647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82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rect b="b" l="l" r="r" t="t"/>
                <a:pathLst>
                  <a:path extrusionOk="0" h="5004" w="23617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7647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80" name="Google Shape;1680;p82"/>
          <p:cNvSpPr/>
          <p:nvPr/>
        </p:nvSpPr>
        <p:spPr>
          <a:xfrm>
            <a:off x="5505449" y="3655525"/>
            <a:ext cx="247640" cy="247640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82"/>
          <p:cNvSpPr/>
          <p:nvPr/>
        </p:nvSpPr>
        <p:spPr>
          <a:xfrm>
            <a:off x="585151" y="1777150"/>
            <a:ext cx="981242" cy="859503"/>
          </a:xfrm>
          <a:custGeom>
            <a:rect b="b" l="l" r="r" t="t"/>
            <a:pathLst>
              <a:path extrusionOk="0" h="32068" w="37831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38100">
              <a:schemeClr val="dk1">
                <a:alpha val="188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6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6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83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MINIMAL VIABLE PRODUCT (MVP)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1687" name="Google Shape;1687;p83"/>
          <p:cNvSpPr txBox="1"/>
          <p:nvPr/>
        </p:nvSpPr>
        <p:spPr>
          <a:xfrm>
            <a:off x="958625" y="1103450"/>
            <a:ext cx="78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88" name="Google Shape;1688;p83"/>
          <p:cNvSpPr txBox="1"/>
          <p:nvPr/>
        </p:nvSpPr>
        <p:spPr>
          <a:xfrm>
            <a:off x="951900" y="1103450"/>
            <a:ext cx="7240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Mobile application with speech recording capability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Machine learning algorithm/API to break down individual spoken words, detect, and note incorrect pronunciations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Server with functionality to receive voice data and send back analyzed data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●"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Server to host machine learning model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Steps: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689" name="Google Shape;1689;p83"/>
          <p:cNvPicPr preferRelativeResize="0"/>
          <p:nvPr/>
        </p:nvPicPr>
        <p:blipFill rotWithShape="1">
          <a:blip r:embed="rId3">
            <a:alphaModFix/>
          </a:blip>
          <a:srcRect b="0" l="6586" r="2313" t="0"/>
          <a:stretch/>
        </p:blipFill>
        <p:spPr>
          <a:xfrm>
            <a:off x="1942950" y="2980342"/>
            <a:ext cx="6249149" cy="171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84"/>
          <p:cNvSpPr txBox="1"/>
          <p:nvPr>
            <p:ph idx="1" type="subTitle"/>
          </p:nvPr>
        </p:nvSpPr>
        <p:spPr>
          <a:xfrm>
            <a:off x="974400" y="1490700"/>
            <a:ext cx="35091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name of the app is a combination of Language and guru. Blue will be the main theme of the application.</a:t>
            </a:r>
            <a:endParaRPr/>
          </a:p>
        </p:txBody>
      </p:sp>
      <p:sp>
        <p:nvSpPr>
          <p:cNvPr id="1695" name="Google Shape;1695;p84"/>
          <p:cNvSpPr txBox="1"/>
          <p:nvPr>
            <p:ph type="title"/>
          </p:nvPr>
        </p:nvSpPr>
        <p:spPr>
          <a:xfrm>
            <a:off x="974400" y="918000"/>
            <a:ext cx="350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 LOGO</a:t>
            </a:r>
            <a:endParaRPr/>
          </a:p>
        </p:txBody>
      </p:sp>
      <p:grpSp>
        <p:nvGrpSpPr>
          <p:cNvPr id="1696" name="Google Shape;1696;p84"/>
          <p:cNvGrpSpPr/>
          <p:nvPr/>
        </p:nvGrpSpPr>
        <p:grpSpPr>
          <a:xfrm>
            <a:off x="4826400" y="1099800"/>
            <a:ext cx="3343202" cy="3192300"/>
            <a:chOff x="4826400" y="1099800"/>
            <a:chExt cx="3343202" cy="3192300"/>
          </a:xfrm>
        </p:grpSpPr>
        <p:sp>
          <p:nvSpPr>
            <p:cNvPr id="1697" name="Google Shape;1697;p84"/>
            <p:cNvSpPr/>
            <p:nvPr/>
          </p:nvSpPr>
          <p:spPr>
            <a:xfrm>
              <a:off x="4826402" y="1099800"/>
              <a:ext cx="3343200" cy="3192300"/>
            </a:xfrm>
            <a:prstGeom prst="roundRect">
              <a:avLst>
                <a:gd fmla="val 5756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4"/>
            <p:cNvSpPr/>
            <p:nvPr/>
          </p:nvSpPr>
          <p:spPr>
            <a:xfrm>
              <a:off x="4826400" y="1099826"/>
              <a:ext cx="3343200" cy="320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9" name="Google Shape;1699;p84"/>
            <p:cNvGrpSpPr/>
            <p:nvPr/>
          </p:nvGrpSpPr>
          <p:grpSpPr>
            <a:xfrm flipH="1" rot="10800000">
              <a:off x="4944224" y="1213945"/>
              <a:ext cx="376790" cy="82489"/>
              <a:chOff x="5578333" y="744468"/>
              <a:chExt cx="431653" cy="94500"/>
            </a:xfrm>
          </p:grpSpPr>
          <p:sp>
            <p:nvSpPr>
              <p:cNvPr id="1700" name="Google Shape;1700;p84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84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84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3" name="Google Shape;1703;p84"/>
          <p:cNvSpPr txBox="1"/>
          <p:nvPr/>
        </p:nvSpPr>
        <p:spPr>
          <a:xfrm>
            <a:off x="5799450" y="3803200"/>
            <a:ext cx="1397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Languru logo</a:t>
            </a:r>
            <a:endParaRPr b="0" i="0" sz="10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704" name="Google Shape;1704;p84"/>
          <p:cNvGrpSpPr/>
          <p:nvPr/>
        </p:nvGrpSpPr>
        <p:grpSpPr>
          <a:xfrm>
            <a:off x="7523950" y="4165000"/>
            <a:ext cx="396150" cy="360700"/>
            <a:chOff x="1615925" y="2456425"/>
            <a:chExt cx="396150" cy="360700"/>
          </a:xfrm>
        </p:grpSpPr>
        <p:sp>
          <p:nvSpPr>
            <p:cNvPr id="1705" name="Google Shape;1705;p84"/>
            <p:cNvSpPr/>
            <p:nvPr/>
          </p:nvSpPr>
          <p:spPr>
            <a:xfrm>
              <a:off x="1615925" y="2456425"/>
              <a:ext cx="396150" cy="360700"/>
            </a:xfrm>
            <a:custGeom>
              <a:rect b="b" l="l" r="r" t="t"/>
              <a:pathLst>
                <a:path extrusionOk="0" h="14428" w="15846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84"/>
            <p:cNvSpPr/>
            <p:nvPr/>
          </p:nvSpPr>
          <p:spPr>
            <a:xfrm>
              <a:off x="1658475" y="2554575"/>
              <a:ext cx="311075" cy="191050"/>
            </a:xfrm>
            <a:custGeom>
              <a:rect b="b" l="l" r="r" t="t"/>
              <a:pathLst>
                <a:path extrusionOk="0" h="7642" w="12443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7" name="Google Shape;1707;p84"/>
          <p:cNvGrpSpPr/>
          <p:nvPr/>
        </p:nvGrpSpPr>
        <p:grpSpPr>
          <a:xfrm>
            <a:off x="7419625" y="1239704"/>
            <a:ext cx="338134" cy="338134"/>
            <a:chOff x="5227225" y="2298750"/>
            <a:chExt cx="750575" cy="750575"/>
          </a:xfrm>
        </p:grpSpPr>
        <p:sp>
          <p:nvSpPr>
            <p:cNvPr id="1708" name="Google Shape;1708;p84"/>
            <p:cNvSpPr/>
            <p:nvPr/>
          </p:nvSpPr>
          <p:spPr>
            <a:xfrm>
              <a:off x="5227225" y="2298750"/>
              <a:ext cx="750575" cy="750575"/>
            </a:xfrm>
            <a:custGeom>
              <a:rect b="b" l="l" r="r" t="t"/>
              <a:pathLst>
                <a:path extrusionOk="0" h="30023" w="30023">
                  <a:moveTo>
                    <a:pt x="15012" y="1"/>
                  </a:moveTo>
                  <a:cubicBezTo>
                    <a:pt x="6739" y="1"/>
                    <a:pt x="1" y="6739"/>
                    <a:pt x="1" y="15011"/>
                  </a:cubicBezTo>
                  <a:cubicBezTo>
                    <a:pt x="1" y="23317"/>
                    <a:pt x="6739" y="30022"/>
                    <a:pt x="15012" y="30022"/>
                  </a:cubicBezTo>
                  <a:cubicBezTo>
                    <a:pt x="23318" y="30022"/>
                    <a:pt x="30022" y="23317"/>
                    <a:pt x="30022" y="15011"/>
                  </a:cubicBezTo>
                  <a:cubicBezTo>
                    <a:pt x="30022" y="6739"/>
                    <a:pt x="23318" y="1"/>
                    <a:pt x="15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86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4"/>
            <p:cNvSpPr/>
            <p:nvPr/>
          </p:nvSpPr>
          <p:spPr>
            <a:xfrm>
              <a:off x="5350650" y="2500575"/>
              <a:ext cx="475375" cy="446175"/>
            </a:xfrm>
            <a:custGeom>
              <a:rect b="b" l="l" r="r" t="t"/>
              <a:pathLst>
                <a:path extrusionOk="0" fill="none" h="17847" w="19015">
                  <a:moveTo>
                    <a:pt x="1" y="5070"/>
                  </a:moveTo>
                  <a:cubicBezTo>
                    <a:pt x="6339" y="3369"/>
                    <a:pt x="12677" y="1701"/>
                    <a:pt x="19014" y="0"/>
                  </a:cubicBezTo>
                  <a:cubicBezTo>
                    <a:pt x="16246" y="5938"/>
                    <a:pt x="13477" y="11875"/>
                    <a:pt x="10708" y="17846"/>
                  </a:cubicBezTo>
                  <a:lnTo>
                    <a:pt x="8474" y="8873"/>
                  </a:ln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  <a:effectLst>
              <a:outerShdw blurRad="57150" rotWithShape="0" algn="bl" dir="5400000" dist="57150">
                <a:schemeClr val="dk1">
                  <a:alpha val="15686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84"/>
            <p:cNvSpPr/>
            <p:nvPr/>
          </p:nvSpPr>
          <p:spPr>
            <a:xfrm>
              <a:off x="5561650" y="2500575"/>
              <a:ext cx="264375" cy="220175"/>
            </a:xfrm>
            <a:custGeom>
              <a:rect b="b" l="l" r="r" t="t"/>
              <a:pathLst>
                <a:path extrusionOk="0" fill="none" h="8807" w="10575">
                  <a:moveTo>
                    <a:pt x="10574" y="0"/>
                  </a:moveTo>
                  <a:lnTo>
                    <a:pt x="0" y="8806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  <a:effectLst>
              <a:outerShdw blurRad="57150" rotWithShape="0" algn="bl" dir="5400000" dist="57150">
                <a:schemeClr val="dk1">
                  <a:alpha val="15686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1" name="Google Shape;171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123" y="1825352"/>
            <a:ext cx="1977824" cy="1977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5"/>
          <p:cNvSpPr txBox="1"/>
          <p:nvPr>
            <p:ph type="ctrTitle"/>
          </p:nvPr>
        </p:nvSpPr>
        <p:spPr>
          <a:xfrm>
            <a:off x="715926" y="507850"/>
            <a:ext cx="44259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MOCK UP DESIGN</a:t>
            </a:r>
            <a:endParaRPr sz="2600"/>
          </a:p>
        </p:txBody>
      </p:sp>
      <p:pic>
        <p:nvPicPr>
          <p:cNvPr id="1717" name="Google Shape;171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25" y="934750"/>
            <a:ext cx="7815436" cy="39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86"/>
          <p:cNvSpPr/>
          <p:nvPr/>
        </p:nvSpPr>
        <p:spPr>
          <a:xfrm>
            <a:off x="8013100" y="540100"/>
            <a:ext cx="356425" cy="355650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rotWithShape="0" algn="bl" dir="5400000" dist="57150">
              <a:schemeClr val="dk1">
                <a:alpha val="1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86"/>
          <p:cNvSpPr/>
          <p:nvPr/>
        </p:nvSpPr>
        <p:spPr>
          <a:xfrm>
            <a:off x="3353075" y="4313900"/>
            <a:ext cx="250775" cy="2507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86"/>
          <p:cNvSpPr txBox="1"/>
          <p:nvPr>
            <p:ph type="title"/>
          </p:nvPr>
        </p:nvSpPr>
        <p:spPr>
          <a:xfrm>
            <a:off x="1834125" y="1601775"/>
            <a:ext cx="56649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Technologies</a:t>
            </a:r>
            <a:endParaRPr/>
          </a:p>
        </p:txBody>
      </p:sp>
      <p:grpSp>
        <p:nvGrpSpPr>
          <p:cNvPr id="1725" name="Google Shape;1725;p86"/>
          <p:cNvGrpSpPr/>
          <p:nvPr/>
        </p:nvGrpSpPr>
        <p:grpSpPr>
          <a:xfrm>
            <a:off x="7088092" y="2948651"/>
            <a:ext cx="1335901" cy="888060"/>
            <a:chOff x="3903179" y="2390563"/>
            <a:chExt cx="1335901" cy="888060"/>
          </a:xfrm>
        </p:grpSpPr>
        <p:grpSp>
          <p:nvGrpSpPr>
            <p:cNvPr id="1726" name="Google Shape;1726;p86"/>
            <p:cNvGrpSpPr/>
            <p:nvPr/>
          </p:nvGrpSpPr>
          <p:grpSpPr>
            <a:xfrm>
              <a:off x="3903179" y="2390563"/>
              <a:ext cx="1335901" cy="888060"/>
              <a:chOff x="4981963" y="3755000"/>
              <a:chExt cx="1001575" cy="735575"/>
            </a:xfrm>
          </p:grpSpPr>
          <p:sp>
            <p:nvSpPr>
              <p:cNvPr id="1727" name="Google Shape;1727;p86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rect b="b" l="l" r="r" t="t"/>
                <a:pathLst>
                  <a:path extrusionOk="0" h="29423" w="40063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76200">
                  <a:schemeClr val="dk1">
                    <a:alpha val="16862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86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4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86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4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86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rect b="b" l="l" r="r" t="t"/>
                <a:pathLst>
                  <a:path extrusionOk="0" h="1216" w="11825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4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1" name="Google Shape;1731;p86"/>
            <p:cNvGrpSpPr/>
            <p:nvPr/>
          </p:nvGrpSpPr>
          <p:grpSpPr>
            <a:xfrm>
              <a:off x="4037359" y="2434200"/>
              <a:ext cx="468224" cy="468207"/>
              <a:chOff x="5921438" y="1923500"/>
              <a:chExt cx="707500" cy="707475"/>
            </a:xfrm>
          </p:grpSpPr>
          <p:sp>
            <p:nvSpPr>
              <p:cNvPr id="1732" name="Google Shape;1732;p86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rect b="b" l="l" r="r" t="t"/>
                <a:pathLst>
                  <a:path extrusionOk="0" h="28299" w="2830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28575">
                  <a:schemeClr val="dk1">
                    <a:alpha val="17647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86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rect b="b" l="l" r="r" t="t"/>
                <a:pathLst>
                  <a:path extrusionOk="0" h="11429" w="18876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86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rect b="b" l="l" r="r" t="t"/>
                <a:pathLst>
                  <a:path extrusionOk="0" h="4196" w="4195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1"/>
                  </a:schemeClr>
                </a:outerShdw>
                <a:reflection blurRad="0" dir="5400000" dist="76200" endA="0" endPos="24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5" name="Google Shape;1735;p86"/>
            <p:cNvGrpSpPr/>
            <p:nvPr/>
          </p:nvGrpSpPr>
          <p:grpSpPr>
            <a:xfrm>
              <a:off x="4571821" y="2645769"/>
              <a:ext cx="500473" cy="228451"/>
              <a:chOff x="5092913" y="4207125"/>
              <a:chExt cx="779675" cy="189225"/>
            </a:xfrm>
          </p:grpSpPr>
          <p:sp>
            <p:nvSpPr>
              <p:cNvPr id="1736" name="Google Shape;1736;p86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4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86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4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86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rect b="b" l="l" r="r" t="t"/>
                <a:pathLst>
                  <a:path extrusionOk="0" h="1216" w="11825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4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9" name="Google Shape;1739;p86"/>
            <p:cNvSpPr/>
            <p:nvPr/>
          </p:nvSpPr>
          <p:spPr>
            <a:xfrm>
              <a:off x="4571821" y="2548146"/>
              <a:ext cx="500473" cy="36732"/>
            </a:xfrm>
            <a:custGeom>
              <a:rect b="b" l="l" r="r" t="t"/>
              <a:pathLst>
                <a:path extrusionOk="0" h="1217" w="31187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2078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0" name="Google Shape;1740;p86"/>
          <p:cNvGrpSpPr/>
          <p:nvPr/>
        </p:nvGrpSpPr>
        <p:grpSpPr>
          <a:xfrm>
            <a:off x="6794302" y="3514136"/>
            <a:ext cx="485166" cy="485122"/>
            <a:chOff x="3933325" y="3806050"/>
            <a:chExt cx="633707" cy="633733"/>
          </a:xfrm>
        </p:grpSpPr>
        <p:sp>
          <p:nvSpPr>
            <p:cNvPr id="1741" name="Google Shape;1741;p86"/>
            <p:cNvSpPr/>
            <p:nvPr/>
          </p:nvSpPr>
          <p:spPr>
            <a:xfrm>
              <a:off x="3933325" y="3806050"/>
              <a:ext cx="633707" cy="633733"/>
            </a:xfrm>
            <a:custGeom>
              <a:rect b="b" l="l" r="r" t="t"/>
              <a:pathLst>
                <a:path extrusionOk="0" h="24987" w="24986">
                  <a:moveTo>
                    <a:pt x="4863" y="1"/>
                  </a:moveTo>
                  <a:cubicBezTo>
                    <a:pt x="2158" y="1"/>
                    <a:pt x="0" y="2189"/>
                    <a:pt x="0" y="4864"/>
                  </a:cubicBezTo>
                  <a:lnTo>
                    <a:pt x="0" y="20123"/>
                  </a:lnTo>
                  <a:cubicBezTo>
                    <a:pt x="0" y="22828"/>
                    <a:pt x="2189" y="24986"/>
                    <a:pt x="4863" y="24986"/>
                  </a:cubicBezTo>
                  <a:lnTo>
                    <a:pt x="20122" y="24986"/>
                  </a:lnTo>
                  <a:cubicBezTo>
                    <a:pt x="22827" y="24986"/>
                    <a:pt x="24985" y="22828"/>
                    <a:pt x="24985" y="20123"/>
                  </a:cubicBezTo>
                  <a:lnTo>
                    <a:pt x="24985" y="4864"/>
                  </a:lnTo>
                  <a:cubicBezTo>
                    <a:pt x="24985" y="2159"/>
                    <a:pt x="22797" y="1"/>
                    <a:pt x="2012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25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6"/>
            <p:cNvSpPr/>
            <p:nvPr/>
          </p:nvSpPr>
          <p:spPr>
            <a:xfrm>
              <a:off x="4038151" y="3846150"/>
              <a:ext cx="424036" cy="403974"/>
            </a:xfrm>
            <a:custGeom>
              <a:rect b="b" l="l" r="r" t="t"/>
              <a:pathLst>
                <a:path extrusionOk="0" h="15928" w="16719">
                  <a:moveTo>
                    <a:pt x="8360" y="0"/>
                  </a:moveTo>
                  <a:lnTo>
                    <a:pt x="5776" y="5259"/>
                  </a:lnTo>
                  <a:lnTo>
                    <a:pt x="1" y="6080"/>
                  </a:lnTo>
                  <a:lnTo>
                    <a:pt x="4196" y="10153"/>
                  </a:lnTo>
                  <a:lnTo>
                    <a:pt x="3192" y="15928"/>
                  </a:lnTo>
                  <a:lnTo>
                    <a:pt x="8360" y="13192"/>
                  </a:lnTo>
                  <a:lnTo>
                    <a:pt x="13527" y="15928"/>
                  </a:lnTo>
                  <a:lnTo>
                    <a:pt x="12554" y="10153"/>
                  </a:lnTo>
                  <a:lnTo>
                    <a:pt x="16719" y="6080"/>
                  </a:lnTo>
                  <a:lnTo>
                    <a:pt x="10943" y="5259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6"/>
            <p:cNvSpPr/>
            <p:nvPr/>
          </p:nvSpPr>
          <p:spPr>
            <a:xfrm>
              <a:off x="4079011" y="4365773"/>
              <a:ext cx="343865" cy="25"/>
            </a:xfrm>
            <a:custGeom>
              <a:rect b="b" l="l" r="r" t="t"/>
              <a:pathLst>
                <a:path extrusionOk="0" fill="none" h="1" w="13558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86"/>
            <p:cNvSpPr/>
            <p:nvPr/>
          </p:nvSpPr>
          <p:spPr>
            <a:xfrm>
              <a:off x="4079011" y="4314869"/>
              <a:ext cx="343865" cy="25"/>
            </a:xfrm>
            <a:custGeom>
              <a:rect b="b" l="l" r="r" t="t"/>
              <a:pathLst>
                <a:path extrusionOk="0" fill="none" h="1" w="13558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5" name="Google Shape;1745;p86"/>
          <p:cNvGrpSpPr/>
          <p:nvPr/>
        </p:nvGrpSpPr>
        <p:grpSpPr>
          <a:xfrm>
            <a:off x="735614" y="2878682"/>
            <a:ext cx="1013848" cy="1013812"/>
            <a:chOff x="5146250" y="3137125"/>
            <a:chExt cx="707500" cy="707475"/>
          </a:xfrm>
        </p:grpSpPr>
        <p:sp>
          <p:nvSpPr>
            <p:cNvPr id="1746" name="Google Shape;1746;p86"/>
            <p:cNvSpPr/>
            <p:nvPr/>
          </p:nvSpPr>
          <p:spPr>
            <a:xfrm>
              <a:off x="5146250" y="3137125"/>
              <a:ext cx="707500" cy="707475"/>
            </a:xfrm>
            <a:custGeom>
              <a:rect b="b" l="l" r="r" t="t"/>
              <a:pathLst>
                <a:path extrusionOk="0" h="28299" w="2830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2078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6"/>
            <p:cNvSpPr/>
            <p:nvPr/>
          </p:nvSpPr>
          <p:spPr>
            <a:xfrm>
              <a:off x="5241250" y="3704000"/>
              <a:ext cx="297150" cy="47900"/>
            </a:xfrm>
            <a:custGeom>
              <a:rect b="b" l="l" r="r" t="t"/>
              <a:pathLst>
                <a:path extrusionOk="0" h="1916" w="11886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5686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6"/>
            <p:cNvSpPr/>
            <p:nvPr/>
          </p:nvSpPr>
          <p:spPr>
            <a:xfrm>
              <a:off x="5241250" y="3704000"/>
              <a:ext cx="297150" cy="47900"/>
            </a:xfrm>
            <a:custGeom>
              <a:rect b="b" l="l" r="r" t="t"/>
              <a:pathLst>
                <a:path extrusionOk="0" fill="none" h="1916" w="11886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E0DDFB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5686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86"/>
            <p:cNvSpPr/>
            <p:nvPr/>
          </p:nvSpPr>
          <p:spPr>
            <a:xfrm>
              <a:off x="5582425" y="3704000"/>
              <a:ext cx="176325" cy="47900"/>
            </a:xfrm>
            <a:custGeom>
              <a:rect b="b" l="l" r="r" t="t"/>
              <a:pathLst>
                <a:path extrusionOk="0" h="1916" w="7053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5686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86"/>
            <p:cNvSpPr/>
            <p:nvPr/>
          </p:nvSpPr>
          <p:spPr>
            <a:xfrm>
              <a:off x="5582425" y="3704000"/>
              <a:ext cx="176325" cy="47900"/>
            </a:xfrm>
            <a:custGeom>
              <a:rect b="b" l="l" r="r" t="t"/>
              <a:pathLst>
                <a:path extrusionOk="0" fill="none" h="1916" w="7053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E0DDFB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5686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86"/>
            <p:cNvSpPr/>
            <p:nvPr/>
          </p:nvSpPr>
          <p:spPr>
            <a:xfrm>
              <a:off x="5241250" y="3232850"/>
              <a:ext cx="517500" cy="285750"/>
            </a:xfrm>
            <a:custGeom>
              <a:rect b="b" l="l" r="r" t="t"/>
              <a:pathLst>
                <a:path extrusionOk="0" h="11430" w="2070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5686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86"/>
            <p:cNvSpPr/>
            <p:nvPr/>
          </p:nvSpPr>
          <p:spPr>
            <a:xfrm>
              <a:off x="5241250" y="3232850"/>
              <a:ext cx="517500" cy="285750"/>
            </a:xfrm>
            <a:custGeom>
              <a:rect b="b" l="l" r="r" t="t"/>
              <a:pathLst>
                <a:path extrusionOk="0" fill="none" h="11430" w="2070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5686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86"/>
            <p:cNvSpPr/>
            <p:nvPr/>
          </p:nvSpPr>
          <p:spPr>
            <a:xfrm>
              <a:off x="5458575" y="3324050"/>
              <a:ext cx="86650" cy="101850"/>
            </a:xfrm>
            <a:custGeom>
              <a:rect b="b" l="l" r="r" t="t"/>
              <a:pathLst>
                <a:path extrusionOk="0" h="4074" w="3466">
                  <a:moveTo>
                    <a:pt x="3222" y="1703"/>
                  </a:moveTo>
                  <a:lnTo>
                    <a:pt x="578" y="152"/>
                  </a:lnTo>
                  <a:cubicBezTo>
                    <a:pt x="304" y="0"/>
                    <a:pt x="0" y="183"/>
                    <a:pt x="0" y="487"/>
                  </a:cubicBezTo>
                  <a:lnTo>
                    <a:pt x="0" y="3557"/>
                  </a:lnTo>
                  <a:cubicBezTo>
                    <a:pt x="0" y="3861"/>
                    <a:pt x="304" y="4073"/>
                    <a:pt x="578" y="3921"/>
                  </a:cubicBezTo>
                  <a:lnTo>
                    <a:pt x="3222" y="2341"/>
                  </a:lnTo>
                  <a:cubicBezTo>
                    <a:pt x="3466" y="2250"/>
                    <a:pt x="3466" y="1855"/>
                    <a:pt x="3222" y="1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5686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86"/>
            <p:cNvSpPr/>
            <p:nvPr/>
          </p:nvSpPr>
          <p:spPr>
            <a:xfrm>
              <a:off x="5257200" y="3608250"/>
              <a:ext cx="484850" cy="25"/>
            </a:xfrm>
            <a:custGeom>
              <a:rect b="b" l="l" r="r" t="t"/>
              <a:pathLst>
                <a:path extrusionOk="0" fill="none" h="1" w="19394">
                  <a:moveTo>
                    <a:pt x="1" y="0"/>
                  </a:moveTo>
                  <a:lnTo>
                    <a:pt x="19393" y="0"/>
                  </a:lnTo>
                </a:path>
              </a:pathLst>
            </a:custGeom>
            <a:noFill/>
            <a:ln cap="rnd" cmpd="sng" w="19000">
              <a:solidFill>
                <a:srgbClr val="DEDBF9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5686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86"/>
            <p:cNvSpPr/>
            <p:nvPr/>
          </p:nvSpPr>
          <p:spPr>
            <a:xfrm>
              <a:off x="5257200" y="3608250"/>
              <a:ext cx="152775" cy="25"/>
            </a:xfrm>
            <a:custGeom>
              <a:rect b="b" l="l" r="r" t="t"/>
              <a:pathLst>
                <a:path extrusionOk="0" fill="none" h="1" w="6111">
                  <a:moveTo>
                    <a:pt x="1" y="0"/>
                  </a:moveTo>
                  <a:lnTo>
                    <a:pt x="6110" y="0"/>
                  </a:lnTo>
                </a:path>
              </a:pathLst>
            </a:custGeom>
            <a:noFill/>
            <a:ln cap="rnd" cmpd="sng" w="19000">
              <a:solidFill>
                <a:srgbClr val="D074B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5686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86"/>
            <p:cNvSpPr/>
            <p:nvPr/>
          </p:nvSpPr>
          <p:spPr>
            <a:xfrm>
              <a:off x="5365100" y="3576325"/>
              <a:ext cx="63100" cy="63100"/>
            </a:xfrm>
            <a:custGeom>
              <a:rect b="b" l="l" r="r" t="t"/>
              <a:pathLst>
                <a:path extrusionOk="0" h="2524" w="2524">
                  <a:moveTo>
                    <a:pt x="2524" y="1277"/>
                  </a:moveTo>
                  <a:cubicBezTo>
                    <a:pt x="2524" y="1976"/>
                    <a:pt x="1977" y="2524"/>
                    <a:pt x="1277" y="2524"/>
                  </a:cubicBezTo>
                  <a:cubicBezTo>
                    <a:pt x="578" y="2524"/>
                    <a:pt x="1" y="1976"/>
                    <a:pt x="1" y="1277"/>
                  </a:cubicBezTo>
                  <a:cubicBezTo>
                    <a:pt x="1" y="578"/>
                    <a:pt x="578" y="1"/>
                    <a:pt x="1277" y="1"/>
                  </a:cubicBezTo>
                  <a:cubicBezTo>
                    <a:pt x="1977" y="1"/>
                    <a:pt x="2524" y="578"/>
                    <a:pt x="2524" y="1277"/>
                  </a:cubicBezTo>
                  <a:close/>
                </a:path>
              </a:pathLst>
            </a:custGeom>
            <a:solidFill>
              <a:srgbClr val="DD81C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5686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7" name="Google Shape;1757;p86"/>
          <p:cNvGrpSpPr/>
          <p:nvPr/>
        </p:nvGrpSpPr>
        <p:grpSpPr>
          <a:xfrm>
            <a:off x="1218479" y="3836707"/>
            <a:ext cx="1196850" cy="348800"/>
            <a:chOff x="2175350" y="3842350"/>
            <a:chExt cx="1196850" cy="348800"/>
          </a:xfrm>
        </p:grpSpPr>
        <p:sp>
          <p:nvSpPr>
            <p:cNvPr id="1758" name="Google Shape;1758;p86"/>
            <p:cNvSpPr/>
            <p:nvPr/>
          </p:nvSpPr>
          <p:spPr>
            <a:xfrm>
              <a:off x="2597075" y="3842350"/>
              <a:ext cx="348825" cy="348800"/>
            </a:xfrm>
            <a:custGeom>
              <a:rect b="b" l="l" r="r" t="t"/>
              <a:pathLst>
                <a:path extrusionOk="0" h="13952" w="13953">
                  <a:moveTo>
                    <a:pt x="10183" y="13952"/>
                  </a:moveTo>
                  <a:lnTo>
                    <a:pt x="3770" y="13952"/>
                  </a:lnTo>
                  <a:cubicBezTo>
                    <a:pt x="1673" y="13952"/>
                    <a:pt x="1" y="12280"/>
                    <a:pt x="1" y="10183"/>
                  </a:cubicBezTo>
                  <a:lnTo>
                    <a:pt x="1" y="3769"/>
                  </a:lnTo>
                  <a:cubicBezTo>
                    <a:pt x="1" y="1672"/>
                    <a:pt x="1673" y="0"/>
                    <a:pt x="3770" y="0"/>
                  </a:cubicBezTo>
                  <a:lnTo>
                    <a:pt x="10183" y="0"/>
                  </a:lnTo>
                  <a:cubicBezTo>
                    <a:pt x="12281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1" y="13952"/>
                    <a:pt x="10183" y="139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6"/>
            <p:cNvSpPr/>
            <p:nvPr/>
          </p:nvSpPr>
          <p:spPr>
            <a:xfrm>
              <a:off x="2673075" y="3915300"/>
              <a:ext cx="201400" cy="201375"/>
            </a:xfrm>
            <a:custGeom>
              <a:rect b="b" l="l" r="r" t="t"/>
              <a:pathLst>
                <a:path extrusionOk="0" h="8055" w="8056">
                  <a:moveTo>
                    <a:pt x="4043" y="608"/>
                  </a:moveTo>
                  <a:cubicBezTo>
                    <a:pt x="5897" y="608"/>
                    <a:pt x="7447" y="2128"/>
                    <a:pt x="7447" y="4043"/>
                  </a:cubicBezTo>
                  <a:cubicBezTo>
                    <a:pt x="7447" y="5927"/>
                    <a:pt x="5897" y="7447"/>
                    <a:pt x="4043" y="7447"/>
                  </a:cubicBezTo>
                  <a:cubicBezTo>
                    <a:pt x="2128" y="7447"/>
                    <a:pt x="608" y="5897"/>
                    <a:pt x="608" y="4043"/>
                  </a:cubicBezTo>
                  <a:cubicBezTo>
                    <a:pt x="608" y="2128"/>
                    <a:pt x="2189" y="608"/>
                    <a:pt x="4043" y="608"/>
                  </a:cubicBezTo>
                  <a:close/>
                  <a:moveTo>
                    <a:pt x="4043" y="0"/>
                  </a:moveTo>
                  <a:cubicBezTo>
                    <a:pt x="1824" y="0"/>
                    <a:pt x="0" y="1793"/>
                    <a:pt x="0" y="4043"/>
                  </a:cubicBezTo>
                  <a:cubicBezTo>
                    <a:pt x="0" y="6231"/>
                    <a:pt x="1794" y="8055"/>
                    <a:pt x="4043" y="8055"/>
                  </a:cubicBezTo>
                  <a:cubicBezTo>
                    <a:pt x="6292" y="8055"/>
                    <a:pt x="8055" y="6292"/>
                    <a:pt x="8055" y="4043"/>
                  </a:cubicBezTo>
                  <a:cubicBezTo>
                    <a:pt x="8055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6"/>
            <p:cNvSpPr/>
            <p:nvPr/>
          </p:nvSpPr>
          <p:spPr>
            <a:xfrm>
              <a:off x="2750575" y="3973950"/>
              <a:ext cx="72975" cy="85600"/>
            </a:xfrm>
            <a:custGeom>
              <a:rect b="b" l="l" r="r" t="t"/>
              <a:pathLst>
                <a:path extrusionOk="0" h="3424" w="2919">
                  <a:moveTo>
                    <a:pt x="347" y="0"/>
                  </a:moveTo>
                  <a:cubicBezTo>
                    <a:pt x="172" y="0"/>
                    <a:pt x="1" y="154"/>
                    <a:pt x="1" y="359"/>
                  </a:cubicBezTo>
                  <a:lnTo>
                    <a:pt x="1" y="3065"/>
                  </a:lnTo>
                  <a:cubicBezTo>
                    <a:pt x="1" y="3270"/>
                    <a:pt x="172" y="3424"/>
                    <a:pt x="347" y="3424"/>
                  </a:cubicBezTo>
                  <a:cubicBezTo>
                    <a:pt x="405" y="3424"/>
                    <a:pt x="464" y="3407"/>
                    <a:pt x="517" y="3369"/>
                  </a:cubicBezTo>
                  <a:lnTo>
                    <a:pt x="2676" y="2001"/>
                  </a:lnTo>
                  <a:cubicBezTo>
                    <a:pt x="2919" y="1849"/>
                    <a:pt x="2919" y="1545"/>
                    <a:pt x="2676" y="1423"/>
                  </a:cubicBezTo>
                  <a:lnTo>
                    <a:pt x="517" y="55"/>
                  </a:lnTo>
                  <a:cubicBezTo>
                    <a:pt x="464" y="17"/>
                    <a:pt x="405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6"/>
            <p:cNvSpPr/>
            <p:nvPr/>
          </p:nvSpPr>
          <p:spPr>
            <a:xfrm>
              <a:off x="3024150" y="3842350"/>
              <a:ext cx="348050" cy="348800"/>
            </a:xfrm>
            <a:custGeom>
              <a:rect b="b" l="l" r="r" t="t"/>
              <a:pathLst>
                <a:path extrusionOk="0" h="13952" w="13922">
                  <a:moveTo>
                    <a:pt x="10183" y="13952"/>
                  </a:moveTo>
                  <a:lnTo>
                    <a:pt x="373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39" y="0"/>
                  </a:cubicBezTo>
                  <a:lnTo>
                    <a:pt x="10183" y="0"/>
                  </a:lnTo>
                  <a:cubicBezTo>
                    <a:pt x="12250" y="0"/>
                    <a:pt x="13921" y="1672"/>
                    <a:pt x="13921" y="3769"/>
                  </a:cubicBezTo>
                  <a:lnTo>
                    <a:pt x="13921" y="10183"/>
                  </a:lnTo>
                  <a:cubicBezTo>
                    <a:pt x="13921" y="12250"/>
                    <a:pt x="12250" y="13952"/>
                    <a:pt x="10183" y="139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6"/>
            <p:cNvSpPr/>
            <p:nvPr/>
          </p:nvSpPr>
          <p:spPr>
            <a:xfrm>
              <a:off x="3122925" y="3963425"/>
              <a:ext cx="88925" cy="105875"/>
            </a:xfrm>
            <a:custGeom>
              <a:rect b="b" l="l" r="r" t="t"/>
              <a:pathLst>
                <a:path extrusionOk="0" h="4235" w="3557">
                  <a:moveTo>
                    <a:pt x="445" y="1"/>
                  </a:moveTo>
                  <a:cubicBezTo>
                    <a:pt x="220" y="1"/>
                    <a:pt x="1" y="187"/>
                    <a:pt x="1" y="446"/>
                  </a:cubicBezTo>
                  <a:lnTo>
                    <a:pt x="1" y="3790"/>
                  </a:lnTo>
                  <a:cubicBezTo>
                    <a:pt x="1" y="4037"/>
                    <a:pt x="184" y="4234"/>
                    <a:pt x="402" y="4234"/>
                  </a:cubicBezTo>
                  <a:cubicBezTo>
                    <a:pt x="479" y="4234"/>
                    <a:pt x="560" y="4210"/>
                    <a:pt x="639" y="4154"/>
                  </a:cubicBezTo>
                  <a:lnTo>
                    <a:pt x="3283" y="2483"/>
                  </a:lnTo>
                  <a:cubicBezTo>
                    <a:pt x="3557" y="2300"/>
                    <a:pt x="3557" y="1935"/>
                    <a:pt x="3283" y="1723"/>
                  </a:cubicBezTo>
                  <a:lnTo>
                    <a:pt x="639" y="51"/>
                  </a:lnTo>
                  <a:cubicBezTo>
                    <a:pt x="577" y="17"/>
                    <a:pt x="511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86"/>
            <p:cNvSpPr/>
            <p:nvPr/>
          </p:nvSpPr>
          <p:spPr>
            <a:xfrm>
              <a:off x="3186000" y="3963425"/>
              <a:ext cx="90450" cy="105875"/>
            </a:xfrm>
            <a:custGeom>
              <a:rect b="b" l="l" r="r" t="t"/>
              <a:pathLst>
                <a:path extrusionOk="0" h="4235" w="3618">
                  <a:moveTo>
                    <a:pt x="472" y="1"/>
                  </a:moveTo>
                  <a:cubicBezTo>
                    <a:pt x="238" y="1"/>
                    <a:pt x="0" y="187"/>
                    <a:pt x="0" y="446"/>
                  </a:cubicBezTo>
                  <a:lnTo>
                    <a:pt x="0" y="3790"/>
                  </a:lnTo>
                  <a:cubicBezTo>
                    <a:pt x="0" y="4037"/>
                    <a:pt x="200" y="4234"/>
                    <a:pt x="427" y="4234"/>
                  </a:cubicBezTo>
                  <a:cubicBezTo>
                    <a:pt x="507" y="4234"/>
                    <a:pt x="590" y="4210"/>
                    <a:pt x="669" y="4154"/>
                  </a:cubicBezTo>
                  <a:lnTo>
                    <a:pt x="3314" y="2483"/>
                  </a:lnTo>
                  <a:cubicBezTo>
                    <a:pt x="3618" y="2300"/>
                    <a:pt x="3618" y="1935"/>
                    <a:pt x="3314" y="1723"/>
                  </a:cubicBezTo>
                  <a:lnTo>
                    <a:pt x="669" y="51"/>
                  </a:lnTo>
                  <a:cubicBezTo>
                    <a:pt x="608" y="17"/>
                    <a:pt x="540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86"/>
            <p:cNvSpPr/>
            <p:nvPr/>
          </p:nvSpPr>
          <p:spPr>
            <a:xfrm>
              <a:off x="2175350" y="3842350"/>
              <a:ext cx="348800" cy="348800"/>
            </a:xfrm>
            <a:custGeom>
              <a:rect b="b" l="l" r="r" t="t"/>
              <a:pathLst>
                <a:path extrusionOk="0" h="13952" w="13952">
                  <a:moveTo>
                    <a:pt x="10183" y="13952"/>
                  </a:moveTo>
                  <a:lnTo>
                    <a:pt x="376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69" y="0"/>
                  </a:cubicBezTo>
                  <a:lnTo>
                    <a:pt x="10183" y="0"/>
                  </a:lnTo>
                  <a:cubicBezTo>
                    <a:pt x="12280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0" y="13952"/>
                    <a:pt x="10183" y="139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86"/>
            <p:cNvSpPr/>
            <p:nvPr/>
          </p:nvSpPr>
          <p:spPr>
            <a:xfrm>
              <a:off x="2336450" y="3963125"/>
              <a:ext cx="88925" cy="105525"/>
            </a:xfrm>
            <a:custGeom>
              <a:rect b="b" l="l" r="r" t="t"/>
              <a:pathLst>
                <a:path extrusionOk="0" h="4221" w="3557">
                  <a:moveTo>
                    <a:pt x="3134" y="0"/>
                  </a:moveTo>
                  <a:cubicBezTo>
                    <a:pt x="3063" y="0"/>
                    <a:pt x="2990" y="20"/>
                    <a:pt x="2918" y="63"/>
                  </a:cubicBezTo>
                  <a:lnTo>
                    <a:pt x="243" y="1735"/>
                  </a:lnTo>
                  <a:cubicBezTo>
                    <a:pt x="0" y="1947"/>
                    <a:pt x="0" y="2312"/>
                    <a:pt x="243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6" y="4054"/>
                    <a:pt x="3556" y="3802"/>
                  </a:cubicBezTo>
                  <a:lnTo>
                    <a:pt x="3556" y="458"/>
                  </a:lnTo>
                  <a:cubicBezTo>
                    <a:pt x="3556" y="203"/>
                    <a:pt x="3361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86"/>
            <p:cNvSpPr/>
            <p:nvPr/>
          </p:nvSpPr>
          <p:spPr>
            <a:xfrm>
              <a:off x="2271850" y="3963125"/>
              <a:ext cx="88925" cy="105525"/>
            </a:xfrm>
            <a:custGeom>
              <a:rect b="b" l="l" r="r" t="t"/>
              <a:pathLst>
                <a:path extrusionOk="0" h="4221" w="3557">
                  <a:moveTo>
                    <a:pt x="3134" y="0"/>
                  </a:moveTo>
                  <a:cubicBezTo>
                    <a:pt x="3064" y="0"/>
                    <a:pt x="2990" y="20"/>
                    <a:pt x="2918" y="63"/>
                  </a:cubicBezTo>
                  <a:lnTo>
                    <a:pt x="244" y="1735"/>
                  </a:lnTo>
                  <a:cubicBezTo>
                    <a:pt x="0" y="1947"/>
                    <a:pt x="0" y="2312"/>
                    <a:pt x="244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7" y="4054"/>
                    <a:pt x="3557" y="3802"/>
                  </a:cubicBezTo>
                  <a:lnTo>
                    <a:pt x="3557" y="458"/>
                  </a:lnTo>
                  <a:cubicBezTo>
                    <a:pt x="3557" y="203"/>
                    <a:pt x="3362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7" name="Google Shape;1767;p86"/>
          <p:cNvSpPr/>
          <p:nvPr/>
        </p:nvSpPr>
        <p:spPr>
          <a:xfrm>
            <a:off x="1283911" y="1331778"/>
            <a:ext cx="1065983" cy="903596"/>
          </a:xfrm>
          <a:custGeom>
            <a:rect b="b" l="l" r="r" t="t"/>
            <a:pathLst>
              <a:path extrusionOk="0" h="32068" w="37831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38100">
              <a:schemeClr val="dk1">
                <a:alpha val="188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Google Shape;177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025" y="867125"/>
            <a:ext cx="5613952" cy="363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0"/>
          <p:cNvSpPr/>
          <p:nvPr/>
        </p:nvSpPr>
        <p:spPr>
          <a:xfrm>
            <a:off x="3600888" y="3202900"/>
            <a:ext cx="1952400" cy="338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dk1">
                <a:alpha val="1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70"/>
          <p:cNvSpPr/>
          <p:nvPr/>
        </p:nvSpPr>
        <p:spPr>
          <a:xfrm>
            <a:off x="809800" y="3202900"/>
            <a:ext cx="2354700" cy="402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dk1">
                <a:alpha val="1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70"/>
          <p:cNvSpPr/>
          <p:nvPr/>
        </p:nvSpPr>
        <p:spPr>
          <a:xfrm>
            <a:off x="6298475" y="3202850"/>
            <a:ext cx="2125800" cy="402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dk1">
                <a:alpha val="1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6" name="Google Shape;1376;p70"/>
          <p:cNvGrpSpPr/>
          <p:nvPr/>
        </p:nvGrpSpPr>
        <p:grpSpPr>
          <a:xfrm>
            <a:off x="3600845" y="1418388"/>
            <a:ext cx="1952484" cy="1558881"/>
            <a:chOff x="486927" y="1114960"/>
            <a:chExt cx="2224800" cy="1776300"/>
          </a:xfrm>
        </p:grpSpPr>
        <p:sp>
          <p:nvSpPr>
            <p:cNvPr id="1377" name="Google Shape;1377;p70"/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0"/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9" name="Google Shape;1379;p70"/>
            <p:cNvGrpSpPr/>
            <p:nvPr/>
          </p:nvGrpSpPr>
          <p:grpSpPr>
            <a:xfrm flipH="1" rot="10800000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380" name="Google Shape;1380;p70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70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70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83" name="Google Shape;1383;p70"/>
          <p:cNvGrpSpPr/>
          <p:nvPr/>
        </p:nvGrpSpPr>
        <p:grpSpPr>
          <a:xfrm>
            <a:off x="905031" y="1418388"/>
            <a:ext cx="1952484" cy="1558881"/>
            <a:chOff x="486927" y="1114960"/>
            <a:chExt cx="2224800" cy="1776300"/>
          </a:xfrm>
        </p:grpSpPr>
        <p:sp>
          <p:nvSpPr>
            <p:cNvPr id="1384" name="Google Shape;1384;p70"/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70"/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6" name="Google Shape;1386;p70"/>
            <p:cNvGrpSpPr/>
            <p:nvPr/>
          </p:nvGrpSpPr>
          <p:grpSpPr>
            <a:xfrm flipH="1" rot="10800000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387" name="Google Shape;1387;p70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70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70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90" name="Google Shape;1390;p70"/>
          <p:cNvGrpSpPr/>
          <p:nvPr/>
        </p:nvGrpSpPr>
        <p:grpSpPr>
          <a:xfrm>
            <a:off x="6294088" y="1418388"/>
            <a:ext cx="1952484" cy="1558881"/>
            <a:chOff x="486927" y="1114960"/>
            <a:chExt cx="2224800" cy="1776300"/>
          </a:xfrm>
        </p:grpSpPr>
        <p:sp>
          <p:nvSpPr>
            <p:cNvPr id="1391" name="Google Shape;1391;p70"/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3" name="Google Shape;1393;p70"/>
            <p:cNvGrpSpPr/>
            <p:nvPr/>
          </p:nvGrpSpPr>
          <p:grpSpPr>
            <a:xfrm flipH="1" rot="10800000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394" name="Google Shape;1394;p70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70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70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97" name="Google Shape;1397;p70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398" name="Google Shape;1398;p70"/>
          <p:cNvSpPr txBox="1"/>
          <p:nvPr>
            <p:ph idx="2" type="title"/>
          </p:nvPr>
        </p:nvSpPr>
        <p:spPr>
          <a:xfrm>
            <a:off x="809800" y="3202900"/>
            <a:ext cx="2354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lang="en" sz="1600"/>
              <a:t>Thanh (Kate) Pham</a:t>
            </a:r>
            <a:endParaRPr b="0" sz="1300"/>
          </a:p>
        </p:txBody>
      </p:sp>
      <p:sp>
        <p:nvSpPr>
          <p:cNvPr id="1399" name="Google Shape;1399;p70"/>
          <p:cNvSpPr txBox="1"/>
          <p:nvPr>
            <p:ph idx="1" type="subTitle"/>
          </p:nvPr>
        </p:nvSpPr>
        <p:spPr>
          <a:xfrm>
            <a:off x="906875" y="3620706"/>
            <a:ext cx="19488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Developer,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Scrum Master</a:t>
            </a:r>
            <a:endParaRPr sz="1700"/>
          </a:p>
        </p:txBody>
      </p:sp>
      <p:sp>
        <p:nvSpPr>
          <p:cNvPr id="1400" name="Google Shape;1400;p70"/>
          <p:cNvSpPr txBox="1"/>
          <p:nvPr>
            <p:ph idx="3" type="title"/>
          </p:nvPr>
        </p:nvSpPr>
        <p:spPr>
          <a:xfrm>
            <a:off x="3600488" y="3389743"/>
            <a:ext cx="19488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Poppins"/>
                <a:ea typeface="Poppins"/>
                <a:cs typeface="Poppins"/>
                <a:sym typeface="Poppins"/>
              </a:rPr>
              <a:t>Musa Nishat</a:t>
            </a:r>
            <a:endParaRPr b="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/>
          </a:p>
        </p:txBody>
      </p:sp>
      <p:sp>
        <p:nvSpPr>
          <p:cNvPr id="1401" name="Google Shape;1401;p70"/>
          <p:cNvSpPr txBox="1"/>
          <p:nvPr>
            <p:ph idx="4" type="subTitle"/>
          </p:nvPr>
        </p:nvSpPr>
        <p:spPr>
          <a:xfrm>
            <a:off x="3602686" y="3620704"/>
            <a:ext cx="19488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Developer</a:t>
            </a:r>
            <a:endParaRPr/>
          </a:p>
        </p:txBody>
      </p:sp>
      <p:sp>
        <p:nvSpPr>
          <p:cNvPr id="1402" name="Google Shape;1402;p70"/>
          <p:cNvSpPr txBox="1"/>
          <p:nvPr>
            <p:ph idx="5" type="title"/>
          </p:nvPr>
        </p:nvSpPr>
        <p:spPr>
          <a:xfrm>
            <a:off x="6184025" y="3389750"/>
            <a:ext cx="2354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0" lang="en">
                <a:latin typeface="Poppins"/>
                <a:ea typeface="Poppins"/>
                <a:cs typeface="Poppins"/>
                <a:sym typeface="Poppins"/>
              </a:rPr>
              <a:t>Noel Sam Routhu</a:t>
            </a:r>
            <a:endParaRPr b="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/>
          </a:p>
        </p:txBody>
      </p:sp>
      <p:sp>
        <p:nvSpPr>
          <p:cNvPr id="1403" name="Google Shape;1403;p70"/>
          <p:cNvSpPr txBox="1"/>
          <p:nvPr>
            <p:ph idx="6" type="subTitle"/>
          </p:nvPr>
        </p:nvSpPr>
        <p:spPr>
          <a:xfrm>
            <a:off x="6298475" y="3620706"/>
            <a:ext cx="19488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Database Administrator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04" name="Google Shape;1404;p70"/>
          <p:cNvPicPr preferRelativeResize="0"/>
          <p:nvPr/>
        </p:nvPicPr>
        <p:blipFill rotWithShape="1">
          <a:blip r:embed="rId3">
            <a:alphaModFix/>
          </a:blip>
          <a:srcRect b="5150" l="0" r="20102" t="43604"/>
          <a:stretch/>
        </p:blipFill>
        <p:spPr>
          <a:xfrm>
            <a:off x="1157675" y="1708675"/>
            <a:ext cx="1447200" cy="12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70"/>
          <p:cNvPicPr preferRelativeResize="0"/>
          <p:nvPr/>
        </p:nvPicPr>
        <p:blipFill rotWithShape="1">
          <a:blip r:embed="rId4">
            <a:alphaModFix/>
          </a:blip>
          <a:srcRect b="21726" l="1820" r="-1819" t="29743"/>
          <a:stretch/>
        </p:blipFill>
        <p:spPr>
          <a:xfrm>
            <a:off x="3639136" y="1754179"/>
            <a:ext cx="1873361" cy="114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70"/>
          <p:cNvPicPr preferRelativeResize="0"/>
          <p:nvPr/>
        </p:nvPicPr>
        <p:blipFill rotWithShape="1">
          <a:blip r:embed="rId5">
            <a:alphaModFix/>
          </a:blip>
          <a:srcRect b="5613" l="-1170" r="1170" t="37513"/>
          <a:stretch/>
        </p:blipFill>
        <p:spPr>
          <a:xfrm>
            <a:off x="6296650" y="1708675"/>
            <a:ext cx="1948801" cy="123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88"/>
          <p:cNvSpPr/>
          <p:nvPr/>
        </p:nvSpPr>
        <p:spPr>
          <a:xfrm>
            <a:off x="6747111" y="1670578"/>
            <a:ext cx="1065983" cy="903596"/>
          </a:xfrm>
          <a:custGeom>
            <a:rect b="b" l="l" r="r" t="t"/>
            <a:pathLst>
              <a:path extrusionOk="0" h="32068" w="37831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38100">
              <a:schemeClr val="dk1">
                <a:alpha val="1882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88"/>
          <p:cNvSpPr txBox="1"/>
          <p:nvPr>
            <p:ph type="title"/>
          </p:nvPr>
        </p:nvSpPr>
        <p:spPr>
          <a:xfrm>
            <a:off x="1838525" y="1888400"/>
            <a:ext cx="53382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ARCHITECTURE DESIGN</a:t>
            </a:r>
            <a:endParaRPr/>
          </a:p>
        </p:txBody>
      </p:sp>
      <p:sp>
        <p:nvSpPr>
          <p:cNvPr id="1779" name="Google Shape;1779;p88"/>
          <p:cNvSpPr txBox="1"/>
          <p:nvPr>
            <p:ph idx="2" type="title"/>
          </p:nvPr>
        </p:nvSpPr>
        <p:spPr>
          <a:xfrm>
            <a:off x="6795607" y="1765675"/>
            <a:ext cx="969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80" name="Google Shape;1780;p88"/>
          <p:cNvSpPr/>
          <p:nvPr/>
        </p:nvSpPr>
        <p:spPr>
          <a:xfrm>
            <a:off x="1754888" y="1765683"/>
            <a:ext cx="250781" cy="250235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57150">
              <a:schemeClr val="dk1">
                <a:alpha val="1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88"/>
          <p:cNvSpPr/>
          <p:nvPr/>
        </p:nvSpPr>
        <p:spPr>
          <a:xfrm>
            <a:off x="6634955" y="4189650"/>
            <a:ext cx="322547" cy="322547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2" name="Google Shape;1782;p88"/>
          <p:cNvGrpSpPr/>
          <p:nvPr/>
        </p:nvGrpSpPr>
        <p:grpSpPr>
          <a:xfrm>
            <a:off x="755752" y="3072081"/>
            <a:ext cx="1826488" cy="1440131"/>
            <a:chOff x="3296826" y="1265400"/>
            <a:chExt cx="2545272" cy="1836199"/>
          </a:xfrm>
        </p:grpSpPr>
        <p:sp>
          <p:nvSpPr>
            <p:cNvPr id="1783" name="Google Shape;1783;p88"/>
            <p:cNvSpPr/>
            <p:nvPr/>
          </p:nvSpPr>
          <p:spPr>
            <a:xfrm>
              <a:off x="3975809" y="2596995"/>
              <a:ext cx="1241370" cy="377937"/>
            </a:xfrm>
            <a:custGeom>
              <a:rect b="b" l="l" r="r" t="t"/>
              <a:pathLst>
                <a:path extrusionOk="0" h="5123" w="16827">
                  <a:moveTo>
                    <a:pt x="5626" y="1"/>
                  </a:moveTo>
                  <a:cubicBezTo>
                    <a:pt x="5626" y="1"/>
                    <a:pt x="5626" y="2614"/>
                    <a:pt x="5206" y="4389"/>
                  </a:cubicBezTo>
                  <a:lnTo>
                    <a:pt x="0" y="4389"/>
                  </a:lnTo>
                  <a:lnTo>
                    <a:pt x="0" y="5123"/>
                  </a:lnTo>
                  <a:lnTo>
                    <a:pt x="16827" y="5123"/>
                  </a:lnTo>
                  <a:lnTo>
                    <a:pt x="16827" y="4389"/>
                  </a:lnTo>
                  <a:lnTo>
                    <a:pt x="11621" y="4389"/>
                  </a:lnTo>
                  <a:cubicBezTo>
                    <a:pt x="11201" y="2614"/>
                    <a:pt x="11201" y="1"/>
                    <a:pt x="1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8"/>
            <p:cNvSpPr/>
            <p:nvPr/>
          </p:nvSpPr>
          <p:spPr>
            <a:xfrm>
              <a:off x="3733025" y="1429839"/>
              <a:ext cx="1747523" cy="1255018"/>
            </a:xfrm>
            <a:custGeom>
              <a:rect b="b" l="l" r="r" t="t"/>
              <a:pathLst>
                <a:path extrusionOk="0" h="17012" w="23688">
                  <a:moveTo>
                    <a:pt x="1121" y="1"/>
                  </a:moveTo>
                  <a:cubicBezTo>
                    <a:pt x="505" y="1"/>
                    <a:pt x="1" y="502"/>
                    <a:pt x="1" y="1121"/>
                  </a:cubicBezTo>
                  <a:lnTo>
                    <a:pt x="1" y="15892"/>
                  </a:lnTo>
                  <a:cubicBezTo>
                    <a:pt x="1" y="16511"/>
                    <a:pt x="505" y="17012"/>
                    <a:pt x="1121" y="17012"/>
                  </a:cubicBezTo>
                  <a:lnTo>
                    <a:pt x="22568" y="17012"/>
                  </a:lnTo>
                  <a:cubicBezTo>
                    <a:pt x="23187" y="17012"/>
                    <a:pt x="23688" y="16511"/>
                    <a:pt x="23688" y="15892"/>
                  </a:cubicBezTo>
                  <a:lnTo>
                    <a:pt x="23688" y="1121"/>
                  </a:lnTo>
                  <a:cubicBezTo>
                    <a:pt x="23688" y="502"/>
                    <a:pt x="23187" y="1"/>
                    <a:pt x="22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8"/>
            <p:cNvSpPr/>
            <p:nvPr/>
          </p:nvSpPr>
          <p:spPr>
            <a:xfrm>
              <a:off x="3765042" y="1490185"/>
              <a:ext cx="1683710" cy="1059594"/>
            </a:xfrm>
            <a:custGeom>
              <a:rect b="b" l="l" r="r" t="t"/>
              <a:pathLst>
                <a:path extrusionOk="0" h="14363" w="22823">
                  <a:moveTo>
                    <a:pt x="594" y="0"/>
                  </a:moveTo>
                  <a:cubicBezTo>
                    <a:pt x="267" y="0"/>
                    <a:pt x="1" y="269"/>
                    <a:pt x="1" y="594"/>
                  </a:cubicBezTo>
                  <a:lnTo>
                    <a:pt x="1" y="13766"/>
                  </a:lnTo>
                  <a:cubicBezTo>
                    <a:pt x="1" y="14094"/>
                    <a:pt x="267" y="14363"/>
                    <a:pt x="594" y="14363"/>
                  </a:cubicBezTo>
                  <a:lnTo>
                    <a:pt x="22226" y="14363"/>
                  </a:lnTo>
                  <a:cubicBezTo>
                    <a:pt x="22554" y="14363"/>
                    <a:pt x="22823" y="14094"/>
                    <a:pt x="22823" y="13766"/>
                  </a:cubicBezTo>
                  <a:lnTo>
                    <a:pt x="22823" y="594"/>
                  </a:lnTo>
                  <a:cubicBezTo>
                    <a:pt x="22823" y="269"/>
                    <a:pt x="22554" y="0"/>
                    <a:pt x="22226" y="0"/>
                  </a:cubicBezTo>
                  <a:close/>
                </a:path>
              </a:pathLst>
            </a:custGeom>
            <a:gradFill>
              <a:gsLst>
                <a:gs pos="0">
                  <a:srgbClr val="66BEE9">
                    <a:alpha val="34117"/>
                  </a:srgbClr>
                </a:gs>
                <a:gs pos="100000">
                  <a:srgbClr val="4EB3E4">
                    <a:alpha val="57254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8"/>
            <p:cNvSpPr/>
            <p:nvPr/>
          </p:nvSpPr>
          <p:spPr>
            <a:xfrm>
              <a:off x="3765042" y="1490185"/>
              <a:ext cx="1683710" cy="358092"/>
            </a:xfrm>
            <a:custGeom>
              <a:rect b="b" l="l" r="r" t="t"/>
              <a:pathLst>
                <a:path extrusionOk="0" h="4854" w="22823">
                  <a:moveTo>
                    <a:pt x="594" y="0"/>
                  </a:moveTo>
                  <a:cubicBezTo>
                    <a:pt x="267" y="0"/>
                    <a:pt x="1" y="269"/>
                    <a:pt x="1" y="594"/>
                  </a:cubicBezTo>
                  <a:lnTo>
                    <a:pt x="1" y="4853"/>
                  </a:lnTo>
                  <a:lnTo>
                    <a:pt x="22823" y="4853"/>
                  </a:lnTo>
                  <a:lnTo>
                    <a:pt x="22823" y="594"/>
                  </a:lnTo>
                  <a:cubicBezTo>
                    <a:pt x="22823" y="269"/>
                    <a:pt x="22554" y="0"/>
                    <a:pt x="222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8"/>
            <p:cNvSpPr/>
            <p:nvPr/>
          </p:nvSpPr>
          <p:spPr>
            <a:xfrm>
              <a:off x="3765042" y="1490185"/>
              <a:ext cx="1683710" cy="121282"/>
            </a:xfrm>
            <a:custGeom>
              <a:rect b="b" l="l" r="r" t="t"/>
              <a:pathLst>
                <a:path extrusionOk="0" h="1644" w="22823">
                  <a:moveTo>
                    <a:pt x="594" y="0"/>
                  </a:moveTo>
                  <a:cubicBezTo>
                    <a:pt x="267" y="0"/>
                    <a:pt x="1" y="269"/>
                    <a:pt x="1" y="594"/>
                  </a:cubicBezTo>
                  <a:lnTo>
                    <a:pt x="1" y="1644"/>
                  </a:lnTo>
                  <a:lnTo>
                    <a:pt x="22823" y="1644"/>
                  </a:lnTo>
                  <a:lnTo>
                    <a:pt x="22823" y="594"/>
                  </a:lnTo>
                  <a:cubicBezTo>
                    <a:pt x="22823" y="269"/>
                    <a:pt x="22554" y="0"/>
                    <a:pt x="22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88"/>
            <p:cNvSpPr/>
            <p:nvPr/>
          </p:nvSpPr>
          <p:spPr>
            <a:xfrm>
              <a:off x="3807240" y="1530686"/>
              <a:ext cx="40501" cy="40354"/>
            </a:xfrm>
            <a:custGeom>
              <a:rect b="b" l="l" r="r" t="t"/>
              <a:pathLst>
                <a:path extrusionOk="0" h="547" w="549">
                  <a:moveTo>
                    <a:pt x="280" y="0"/>
                  </a:moveTo>
                  <a:cubicBezTo>
                    <a:pt x="129" y="0"/>
                    <a:pt x="0" y="126"/>
                    <a:pt x="0" y="280"/>
                  </a:cubicBezTo>
                  <a:cubicBezTo>
                    <a:pt x="0" y="431"/>
                    <a:pt x="129" y="546"/>
                    <a:pt x="280" y="546"/>
                  </a:cubicBezTo>
                  <a:cubicBezTo>
                    <a:pt x="431" y="546"/>
                    <a:pt x="549" y="431"/>
                    <a:pt x="549" y="280"/>
                  </a:cubicBezTo>
                  <a:cubicBezTo>
                    <a:pt x="549" y="126"/>
                    <a:pt x="431" y="0"/>
                    <a:pt x="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88"/>
            <p:cNvSpPr/>
            <p:nvPr/>
          </p:nvSpPr>
          <p:spPr>
            <a:xfrm>
              <a:off x="3881159" y="1530686"/>
              <a:ext cx="40575" cy="40354"/>
            </a:xfrm>
            <a:custGeom>
              <a:rect b="b" l="l" r="r" t="t"/>
              <a:pathLst>
                <a:path extrusionOk="0" h="547" w="550">
                  <a:moveTo>
                    <a:pt x="281" y="0"/>
                  </a:moveTo>
                  <a:cubicBezTo>
                    <a:pt x="129" y="0"/>
                    <a:pt x="1" y="126"/>
                    <a:pt x="1" y="280"/>
                  </a:cubicBezTo>
                  <a:cubicBezTo>
                    <a:pt x="1" y="431"/>
                    <a:pt x="129" y="546"/>
                    <a:pt x="281" y="546"/>
                  </a:cubicBezTo>
                  <a:cubicBezTo>
                    <a:pt x="432" y="546"/>
                    <a:pt x="549" y="431"/>
                    <a:pt x="549" y="280"/>
                  </a:cubicBezTo>
                  <a:cubicBezTo>
                    <a:pt x="549" y="126"/>
                    <a:pt x="432" y="0"/>
                    <a:pt x="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88"/>
            <p:cNvSpPr/>
            <p:nvPr/>
          </p:nvSpPr>
          <p:spPr>
            <a:xfrm>
              <a:off x="3956185" y="1530686"/>
              <a:ext cx="40354" cy="40354"/>
            </a:xfrm>
            <a:custGeom>
              <a:rect b="b" l="l" r="r" t="t"/>
              <a:pathLst>
                <a:path extrusionOk="0" h="547" w="547">
                  <a:moveTo>
                    <a:pt x="266" y="0"/>
                  </a:moveTo>
                  <a:cubicBezTo>
                    <a:pt x="115" y="0"/>
                    <a:pt x="0" y="126"/>
                    <a:pt x="0" y="280"/>
                  </a:cubicBezTo>
                  <a:cubicBezTo>
                    <a:pt x="0" y="431"/>
                    <a:pt x="115" y="546"/>
                    <a:pt x="266" y="546"/>
                  </a:cubicBezTo>
                  <a:cubicBezTo>
                    <a:pt x="420" y="546"/>
                    <a:pt x="546" y="431"/>
                    <a:pt x="546" y="280"/>
                  </a:cubicBezTo>
                  <a:cubicBezTo>
                    <a:pt x="546" y="126"/>
                    <a:pt x="420" y="0"/>
                    <a:pt x="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88"/>
            <p:cNvSpPr/>
            <p:nvPr/>
          </p:nvSpPr>
          <p:spPr>
            <a:xfrm>
              <a:off x="3849364" y="1651895"/>
              <a:ext cx="149020" cy="149020"/>
            </a:xfrm>
            <a:custGeom>
              <a:rect b="b" l="l" r="r" t="t"/>
              <a:pathLst>
                <a:path extrusionOk="0" h="2020" w="2020">
                  <a:moveTo>
                    <a:pt x="199" y="1"/>
                  </a:moveTo>
                  <a:cubicBezTo>
                    <a:pt x="93" y="1"/>
                    <a:pt x="0" y="93"/>
                    <a:pt x="0" y="200"/>
                  </a:cubicBezTo>
                  <a:lnTo>
                    <a:pt x="0" y="1821"/>
                  </a:lnTo>
                  <a:cubicBezTo>
                    <a:pt x="0" y="1927"/>
                    <a:pt x="93" y="2020"/>
                    <a:pt x="199" y="2020"/>
                  </a:cubicBezTo>
                  <a:lnTo>
                    <a:pt x="1820" y="2020"/>
                  </a:lnTo>
                  <a:cubicBezTo>
                    <a:pt x="1924" y="2020"/>
                    <a:pt x="2019" y="1927"/>
                    <a:pt x="2019" y="1821"/>
                  </a:cubicBezTo>
                  <a:lnTo>
                    <a:pt x="2019" y="200"/>
                  </a:lnTo>
                  <a:cubicBezTo>
                    <a:pt x="2019" y="93"/>
                    <a:pt x="1924" y="1"/>
                    <a:pt x="1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88"/>
            <p:cNvSpPr/>
            <p:nvPr/>
          </p:nvSpPr>
          <p:spPr>
            <a:xfrm>
              <a:off x="4051573" y="1667387"/>
              <a:ext cx="101732" cy="6935"/>
            </a:xfrm>
            <a:custGeom>
              <a:rect b="b" l="l" r="r" t="t"/>
              <a:pathLst>
                <a:path extrusionOk="0" h="94" w="1379">
                  <a:moveTo>
                    <a:pt x="48" y="1"/>
                  </a:moveTo>
                  <a:cubicBezTo>
                    <a:pt x="23" y="1"/>
                    <a:pt x="1" y="23"/>
                    <a:pt x="1" y="48"/>
                  </a:cubicBezTo>
                  <a:cubicBezTo>
                    <a:pt x="1" y="71"/>
                    <a:pt x="23" y="93"/>
                    <a:pt x="48" y="93"/>
                  </a:cubicBezTo>
                  <a:lnTo>
                    <a:pt x="1331" y="93"/>
                  </a:lnTo>
                  <a:cubicBezTo>
                    <a:pt x="1353" y="93"/>
                    <a:pt x="1378" y="71"/>
                    <a:pt x="1378" y="48"/>
                  </a:cubicBezTo>
                  <a:cubicBezTo>
                    <a:pt x="1378" y="23"/>
                    <a:pt x="1353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88"/>
            <p:cNvSpPr/>
            <p:nvPr/>
          </p:nvSpPr>
          <p:spPr>
            <a:xfrm>
              <a:off x="4051573" y="1704421"/>
              <a:ext cx="189522" cy="7082"/>
            </a:xfrm>
            <a:custGeom>
              <a:rect b="b" l="l" r="r" t="t"/>
              <a:pathLst>
                <a:path extrusionOk="0" h="96" w="2569">
                  <a:moveTo>
                    <a:pt x="48" y="0"/>
                  </a:moveTo>
                  <a:cubicBezTo>
                    <a:pt x="23" y="0"/>
                    <a:pt x="1" y="25"/>
                    <a:pt x="1" y="48"/>
                  </a:cubicBezTo>
                  <a:cubicBezTo>
                    <a:pt x="1" y="70"/>
                    <a:pt x="23" y="95"/>
                    <a:pt x="48" y="95"/>
                  </a:cubicBezTo>
                  <a:lnTo>
                    <a:pt x="2521" y="95"/>
                  </a:lnTo>
                  <a:cubicBezTo>
                    <a:pt x="2543" y="95"/>
                    <a:pt x="2569" y="70"/>
                    <a:pt x="2569" y="48"/>
                  </a:cubicBezTo>
                  <a:cubicBezTo>
                    <a:pt x="2569" y="25"/>
                    <a:pt x="2543" y="0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88"/>
            <p:cNvSpPr/>
            <p:nvPr/>
          </p:nvSpPr>
          <p:spPr>
            <a:xfrm>
              <a:off x="4051573" y="1741381"/>
              <a:ext cx="189522" cy="7082"/>
            </a:xfrm>
            <a:custGeom>
              <a:rect b="b" l="l" r="r" t="t"/>
              <a:pathLst>
                <a:path extrusionOk="0" h="96" w="2569">
                  <a:moveTo>
                    <a:pt x="48" y="0"/>
                  </a:moveTo>
                  <a:cubicBezTo>
                    <a:pt x="23" y="0"/>
                    <a:pt x="1" y="26"/>
                    <a:pt x="1" y="48"/>
                  </a:cubicBezTo>
                  <a:cubicBezTo>
                    <a:pt x="1" y="70"/>
                    <a:pt x="23" y="96"/>
                    <a:pt x="48" y="96"/>
                  </a:cubicBezTo>
                  <a:lnTo>
                    <a:pt x="2521" y="96"/>
                  </a:lnTo>
                  <a:cubicBezTo>
                    <a:pt x="2543" y="96"/>
                    <a:pt x="2569" y="70"/>
                    <a:pt x="2569" y="48"/>
                  </a:cubicBezTo>
                  <a:cubicBezTo>
                    <a:pt x="2569" y="26"/>
                    <a:pt x="2543" y="0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88"/>
            <p:cNvSpPr/>
            <p:nvPr/>
          </p:nvSpPr>
          <p:spPr>
            <a:xfrm>
              <a:off x="4051573" y="1778562"/>
              <a:ext cx="189522" cy="6861"/>
            </a:xfrm>
            <a:custGeom>
              <a:rect b="b" l="l" r="r" t="t"/>
              <a:pathLst>
                <a:path extrusionOk="0" h="93" w="2569">
                  <a:moveTo>
                    <a:pt x="48" y="0"/>
                  </a:moveTo>
                  <a:cubicBezTo>
                    <a:pt x="23" y="0"/>
                    <a:pt x="1" y="23"/>
                    <a:pt x="1" y="45"/>
                  </a:cubicBezTo>
                  <a:cubicBezTo>
                    <a:pt x="1" y="70"/>
                    <a:pt x="23" y="93"/>
                    <a:pt x="48" y="93"/>
                  </a:cubicBezTo>
                  <a:lnTo>
                    <a:pt x="2521" y="93"/>
                  </a:lnTo>
                  <a:cubicBezTo>
                    <a:pt x="2543" y="93"/>
                    <a:pt x="2569" y="70"/>
                    <a:pt x="2569" y="45"/>
                  </a:cubicBezTo>
                  <a:cubicBezTo>
                    <a:pt x="2569" y="23"/>
                    <a:pt x="2543" y="0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8"/>
            <p:cNvSpPr/>
            <p:nvPr/>
          </p:nvSpPr>
          <p:spPr>
            <a:xfrm>
              <a:off x="4321800" y="1645108"/>
              <a:ext cx="7082" cy="155808"/>
            </a:xfrm>
            <a:custGeom>
              <a:rect b="b" l="l" r="r" t="t"/>
              <a:pathLst>
                <a:path extrusionOk="0" h="2112" w="96">
                  <a:moveTo>
                    <a:pt x="48" y="0"/>
                  </a:moveTo>
                  <a:cubicBezTo>
                    <a:pt x="26" y="0"/>
                    <a:pt x="0" y="23"/>
                    <a:pt x="0" y="45"/>
                  </a:cubicBezTo>
                  <a:lnTo>
                    <a:pt x="0" y="2064"/>
                  </a:lnTo>
                  <a:cubicBezTo>
                    <a:pt x="0" y="2089"/>
                    <a:pt x="26" y="2112"/>
                    <a:pt x="48" y="2112"/>
                  </a:cubicBezTo>
                  <a:cubicBezTo>
                    <a:pt x="70" y="2112"/>
                    <a:pt x="96" y="2089"/>
                    <a:pt x="96" y="2064"/>
                  </a:cubicBezTo>
                  <a:lnTo>
                    <a:pt x="96" y="45"/>
                  </a:lnTo>
                  <a:cubicBezTo>
                    <a:pt x="96" y="23"/>
                    <a:pt x="70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8"/>
            <p:cNvSpPr/>
            <p:nvPr/>
          </p:nvSpPr>
          <p:spPr>
            <a:xfrm>
              <a:off x="4402801" y="1651895"/>
              <a:ext cx="148135" cy="149020"/>
            </a:xfrm>
            <a:custGeom>
              <a:rect b="b" l="l" r="r" t="t"/>
              <a:pathLst>
                <a:path extrusionOk="0" h="2020" w="2008">
                  <a:moveTo>
                    <a:pt x="199" y="1"/>
                  </a:moveTo>
                  <a:cubicBezTo>
                    <a:pt x="81" y="1"/>
                    <a:pt x="0" y="93"/>
                    <a:pt x="0" y="200"/>
                  </a:cubicBezTo>
                  <a:lnTo>
                    <a:pt x="0" y="1821"/>
                  </a:lnTo>
                  <a:cubicBezTo>
                    <a:pt x="0" y="1927"/>
                    <a:pt x="81" y="2020"/>
                    <a:pt x="199" y="2020"/>
                  </a:cubicBezTo>
                  <a:lnTo>
                    <a:pt x="1820" y="2020"/>
                  </a:lnTo>
                  <a:cubicBezTo>
                    <a:pt x="1927" y="2020"/>
                    <a:pt x="2008" y="1927"/>
                    <a:pt x="2008" y="1821"/>
                  </a:cubicBezTo>
                  <a:lnTo>
                    <a:pt x="2008" y="200"/>
                  </a:lnTo>
                  <a:cubicBezTo>
                    <a:pt x="2008" y="93"/>
                    <a:pt x="1927" y="1"/>
                    <a:pt x="1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8"/>
            <p:cNvSpPr/>
            <p:nvPr/>
          </p:nvSpPr>
          <p:spPr>
            <a:xfrm>
              <a:off x="4605011" y="1667387"/>
              <a:ext cx="101732" cy="6935"/>
            </a:xfrm>
            <a:custGeom>
              <a:rect b="b" l="l" r="r" t="t"/>
              <a:pathLst>
                <a:path extrusionOk="0" h="94" w="1379">
                  <a:moveTo>
                    <a:pt x="48" y="1"/>
                  </a:moveTo>
                  <a:cubicBezTo>
                    <a:pt x="26" y="1"/>
                    <a:pt x="1" y="23"/>
                    <a:pt x="1" y="48"/>
                  </a:cubicBezTo>
                  <a:cubicBezTo>
                    <a:pt x="1" y="71"/>
                    <a:pt x="26" y="93"/>
                    <a:pt x="48" y="93"/>
                  </a:cubicBezTo>
                  <a:lnTo>
                    <a:pt x="1331" y="93"/>
                  </a:lnTo>
                  <a:cubicBezTo>
                    <a:pt x="1356" y="93"/>
                    <a:pt x="1378" y="71"/>
                    <a:pt x="1378" y="48"/>
                  </a:cubicBezTo>
                  <a:cubicBezTo>
                    <a:pt x="1378" y="23"/>
                    <a:pt x="1356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8"/>
            <p:cNvSpPr/>
            <p:nvPr/>
          </p:nvSpPr>
          <p:spPr>
            <a:xfrm>
              <a:off x="4605011" y="1704421"/>
              <a:ext cx="188710" cy="7082"/>
            </a:xfrm>
            <a:custGeom>
              <a:rect b="b" l="l" r="r" t="t"/>
              <a:pathLst>
                <a:path extrusionOk="0" h="96" w="2558">
                  <a:moveTo>
                    <a:pt x="48" y="0"/>
                  </a:moveTo>
                  <a:cubicBezTo>
                    <a:pt x="26" y="0"/>
                    <a:pt x="1" y="25"/>
                    <a:pt x="1" y="48"/>
                  </a:cubicBezTo>
                  <a:cubicBezTo>
                    <a:pt x="1" y="70"/>
                    <a:pt x="26" y="95"/>
                    <a:pt x="48" y="95"/>
                  </a:cubicBezTo>
                  <a:lnTo>
                    <a:pt x="2521" y="95"/>
                  </a:lnTo>
                  <a:cubicBezTo>
                    <a:pt x="2546" y="95"/>
                    <a:pt x="2557" y="70"/>
                    <a:pt x="2557" y="48"/>
                  </a:cubicBezTo>
                  <a:cubicBezTo>
                    <a:pt x="2557" y="25"/>
                    <a:pt x="2546" y="0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8"/>
            <p:cNvSpPr/>
            <p:nvPr/>
          </p:nvSpPr>
          <p:spPr>
            <a:xfrm>
              <a:off x="4605011" y="1741381"/>
              <a:ext cx="188710" cy="7082"/>
            </a:xfrm>
            <a:custGeom>
              <a:rect b="b" l="l" r="r" t="t"/>
              <a:pathLst>
                <a:path extrusionOk="0" h="96" w="2558">
                  <a:moveTo>
                    <a:pt x="48" y="0"/>
                  </a:moveTo>
                  <a:cubicBezTo>
                    <a:pt x="26" y="0"/>
                    <a:pt x="1" y="26"/>
                    <a:pt x="1" y="48"/>
                  </a:cubicBezTo>
                  <a:cubicBezTo>
                    <a:pt x="1" y="70"/>
                    <a:pt x="26" y="96"/>
                    <a:pt x="48" y="96"/>
                  </a:cubicBezTo>
                  <a:lnTo>
                    <a:pt x="2521" y="96"/>
                  </a:lnTo>
                  <a:cubicBezTo>
                    <a:pt x="2546" y="96"/>
                    <a:pt x="2557" y="70"/>
                    <a:pt x="2557" y="48"/>
                  </a:cubicBezTo>
                  <a:cubicBezTo>
                    <a:pt x="2557" y="26"/>
                    <a:pt x="2546" y="0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8"/>
            <p:cNvSpPr/>
            <p:nvPr/>
          </p:nvSpPr>
          <p:spPr>
            <a:xfrm>
              <a:off x="4605011" y="1778562"/>
              <a:ext cx="188710" cy="6861"/>
            </a:xfrm>
            <a:custGeom>
              <a:rect b="b" l="l" r="r" t="t"/>
              <a:pathLst>
                <a:path extrusionOk="0" h="93" w="2558">
                  <a:moveTo>
                    <a:pt x="48" y="0"/>
                  </a:moveTo>
                  <a:cubicBezTo>
                    <a:pt x="26" y="0"/>
                    <a:pt x="1" y="23"/>
                    <a:pt x="1" y="45"/>
                  </a:cubicBezTo>
                  <a:cubicBezTo>
                    <a:pt x="1" y="70"/>
                    <a:pt x="26" y="93"/>
                    <a:pt x="48" y="93"/>
                  </a:cubicBezTo>
                  <a:lnTo>
                    <a:pt x="2521" y="93"/>
                  </a:lnTo>
                  <a:cubicBezTo>
                    <a:pt x="2546" y="93"/>
                    <a:pt x="2557" y="70"/>
                    <a:pt x="2557" y="45"/>
                  </a:cubicBezTo>
                  <a:cubicBezTo>
                    <a:pt x="2557" y="23"/>
                    <a:pt x="2546" y="0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88"/>
            <p:cNvSpPr/>
            <p:nvPr/>
          </p:nvSpPr>
          <p:spPr>
            <a:xfrm>
              <a:off x="4875459" y="1645108"/>
              <a:ext cx="6049" cy="155808"/>
            </a:xfrm>
            <a:custGeom>
              <a:rect b="b" l="l" r="r" t="t"/>
              <a:pathLst>
                <a:path extrusionOk="0" h="2112" w="82">
                  <a:moveTo>
                    <a:pt x="34" y="0"/>
                  </a:moveTo>
                  <a:cubicBezTo>
                    <a:pt x="11" y="0"/>
                    <a:pt x="0" y="23"/>
                    <a:pt x="0" y="45"/>
                  </a:cubicBezTo>
                  <a:lnTo>
                    <a:pt x="0" y="2064"/>
                  </a:lnTo>
                  <a:cubicBezTo>
                    <a:pt x="0" y="2089"/>
                    <a:pt x="11" y="2112"/>
                    <a:pt x="34" y="2112"/>
                  </a:cubicBezTo>
                  <a:cubicBezTo>
                    <a:pt x="70" y="2112"/>
                    <a:pt x="81" y="2089"/>
                    <a:pt x="81" y="2064"/>
                  </a:cubicBezTo>
                  <a:lnTo>
                    <a:pt x="81" y="45"/>
                  </a:lnTo>
                  <a:cubicBezTo>
                    <a:pt x="81" y="23"/>
                    <a:pt x="70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88"/>
            <p:cNvSpPr/>
            <p:nvPr/>
          </p:nvSpPr>
          <p:spPr>
            <a:xfrm>
              <a:off x="4956166" y="1651895"/>
              <a:ext cx="148209" cy="149020"/>
            </a:xfrm>
            <a:custGeom>
              <a:rect b="b" l="l" r="r" t="t"/>
              <a:pathLst>
                <a:path extrusionOk="0" h="2020" w="2009">
                  <a:moveTo>
                    <a:pt x="189" y="1"/>
                  </a:moveTo>
                  <a:cubicBezTo>
                    <a:pt x="82" y="1"/>
                    <a:pt x="1" y="93"/>
                    <a:pt x="1" y="200"/>
                  </a:cubicBezTo>
                  <a:lnTo>
                    <a:pt x="1" y="1821"/>
                  </a:lnTo>
                  <a:cubicBezTo>
                    <a:pt x="1" y="1927"/>
                    <a:pt x="82" y="2020"/>
                    <a:pt x="189" y="2020"/>
                  </a:cubicBezTo>
                  <a:lnTo>
                    <a:pt x="1810" y="2020"/>
                  </a:lnTo>
                  <a:cubicBezTo>
                    <a:pt x="1928" y="2020"/>
                    <a:pt x="2009" y="1927"/>
                    <a:pt x="2009" y="1821"/>
                  </a:cubicBezTo>
                  <a:lnTo>
                    <a:pt x="2009" y="200"/>
                  </a:lnTo>
                  <a:cubicBezTo>
                    <a:pt x="2009" y="93"/>
                    <a:pt x="1928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8"/>
            <p:cNvSpPr/>
            <p:nvPr/>
          </p:nvSpPr>
          <p:spPr>
            <a:xfrm>
              <a:off x="5158449" y="1667387"/>
              <a:ext cx="100847" cy="6935"/>
            </a:xfrm>
            <a:custGeom>
              <a:rect b="b" l="l" r="r" t="t"/>
              <a:pathLst>
                <a:path extrusionOk="0" h="94" w="1367">
                  <a:moveTo>
                    <a:pt x="48" y="1"/>
                  </a:moveTo>
                  <a:cubicBezTo>
                    <a:pt x="26" y="1"/>
                    <a:pt x="0" y="23"/>
                    <a:pt x="0" y="48"/>
                  </a:cubicBezTo>
                  <a:cubicBezTo>
                    <a:pt x="0" y="71"/>
                    <a:pt x="26" y="93"/>
                    <a:pt x="48" y="93"/>
                  </a:cubicBezTo>
                  <a:lnTo>
                    <a:pt x="1319" y="93"/>
                  </a:lnTo>
                  <a:cubicBezTo>
                    <a:pt x="1356" y="93"/>
                    <a:pt x="1367" y="71"/>
                    <a:pt x="1367" y="48"/>
                  </a:cubicBezTo>
                  <a:cubicBezTo>
                    <a:pt x="1367" y="23"/>
                    <a:pt x="1356" y="1"/>
                    <a:pt x="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8"/>
            <p:cNvSpPr/>
            <p:nvPr/>
          </p:nvSpPr>
          <p:spPr>
            <a:xfrm>
              <a:off x="5158449" y="1704421"/>
              <a:ext cx="188636" cy="7082"/>
            </a:xfrm>
            <a:custGeom>
              <a:rect b="b" l="l" r="r" t="t"/>
              <a:pathLst>
                <a:path extrusionOk="0" h="96" w="2557">
                  <a:moveTo>
                    <a:pt x="48" y="0"/>
                  </a:moveTo>
                  <a:cubicBezTo>
                    <a:pt x="26" y="0"/>
                    <a:pt x="0" y="25"/>
                    <a:pt x="0" y="48"/>
                  </a:cubicBezTo>
                  <a:cubicBezTo>
                    <a:pt x="0" y="70"/>
                    <a:pt x="26" y="95"/>
                    <a:pt x="48" y="95"/>
                  </a:cubicBezTo>
                  <a:lnTo>
                    <a:pt x="2509" y="95"/>
                  </a:lnTo>
                  <a:cubicBezTo>
                    <a:pt x="2546" y="95"/>
                    <a:pt x="2557" y="70"/>
                    <a:pt x="2557" y="48"/>
                  </a:cubicBezTo>
                  <a:cubicBezTo>
                    <a:pt x="2557" y="25"/>
                    <a:pt x="2546" y="0"/>
                    <a:pt x="2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8"/>
            <p:cNvSpPr/>
            <p:nvPr/>
          </p:nvSpPr>
          <p:spPr>
            <a:xfrm>
              <a:off x="5158449" y="1741381"/>
              <a:ext cx="188636" cy="7082"/>
            </a:xfrm>
            <a:custGeom>
              <a:rect b="b" l="l" r="r" t="t"/>
              <a:pathLst>
                <a:path extrusionOk="0" h="96" w="2557">
                  <a:moveTo>
                    <a:pt x="48" y="0"/>
                  </a:moveTo>
                  <a:cubicBezTo>
                    <a:pt x="26" y="0"/>
                    <a:pt x="0" y="26"/>
                    <a:pt x="0" y="48"/>
                  </a:cubicBezTo>
                  <a:cubicBezTo>
                    <a:pt x="0" y="70"/>
                    <a:pt x="26" y="96"/>
                    <a:pt x="48" y="96"/>
                  </a:cubicBezTo>
                  <a:lnTo>
                    <a:pt x="2509" y="96"/>
                  </a:lnTo>
                  <a:cubicBezTo>
                    <a:pt x="2546" y="96"/>
                    <a:pt x="2557" y="70"/>
                    <a:pt x="2557" y="48"/>
                  </a:cubicBezTo>
                  <a:cubicBezTo>
                    <a:pt x="2557" y="26"/>
                    <a:pt x="2546" y="0"/>
                    <a:pt x="2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8"/>
            <p:cNvSpPr/>
            <p:nvPr/>
          </p:nvSpPr>
          <p:spPr>
            <a:xfrm>
              <a:off x="5158449" y="1778562"/>
              <a:ext cx="188636" cy="6861"/>
            </a:xfrm>
            <a:custGeom>
              <a:rect b="b" l="l" r="r" t="t"/>
              <a:pathLst>
                <a:path extrusionOk="0" h="93" w="2557">
                  <a:moveTo>
                    <a:pt x="48" y="0"/>
                  </a:moveTo>
                  <a:cubicBezTo>
                    <a:pt x="26" y="0"/>
                    <a:pt x="0" y="23"/>
                    <a:pt x="0" y="45"/>
                  </a:cubicBezTo>
                  <a:cubicBezTo>
                    <a:pt x="0" y="70"/>
                    <a:pt x="26" y="93"/>
                    <a:pt x="48" y="93"/>
                  </a:cubicBezTo>
                  <a:lnTo>
                    <a:pt x="2509" y="93"/>
                  </a:lnTo>
                  <a:cubicBezTo>
                    <a:pt x="2546" y="93"/>
                    <a:pt x="2557" y="70"/>
                    <a:pt x="2557" y="45"/>
                  </a:cubicBezTo>
                  <a:cubicBezTo>
                    <a:pt x="2557" y="23"/>
                    <a:pt x="2546" y="0"/>
                    <a:pt x="2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8"/>
            <p:cNvSpPr/>
            <p:nvPr/>
          </p:nvSpPr>
          <p:spPr>
            <a:xfrm>
              <a:off x="4748006" y="2080959"/>
              <a:ext cx="100847" cy="7082"/>
            </a:xfrm>
            <a:custGeom>
              <a:rect b="b" l="l" r="r" t="t"/>
              <a:pathLst>
                <a:path extrusionOk="0" h="96" w="1367">
                  <a:moveTo>
                    <a:pt x="48" y="0"/>
                  </a:moveTo>
                  <a:cubicBezTo>
                    <a:pt x="25" y="0"/>
                    <a:pt x="0" y="26"/>
                    <a:pt x="0" y="48"/>
                  </a:cubicBezTo>
                  <a:cubicBezTo>
                    <a:pt x="0" y="70"/>
                    <a:pt x="25" y="96"/>
                    <a:pt x="48" y="96"/>
                  </a:cubicBezTo>
                  <a:lnTo>
                    <a:pt x="1330" y="96"/>
                  </a:lnTo>
                  <a:cubicBezTo>
                    <a:pt x="1355" y="96"/>
                    <a:pt x="1367" y="70"/>
                    <a:pt x="1367" y="48"/>
                  </a:cubicBezTo>
                  <a:cubicBezTo>
                    <a:pt x="1367" y="26"/>
                    <a:pt x="1355" y="0"/>
                    <a:pt x="1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8"/>
            <p:cNvSpPr/>
            <p:nvPr/>
          </p:nvSpPr>
          <p:spPr>
            <a:xfrm>
              <a:off x="4748006" y="2117920"/>
              <a:ext cx="323714" cy="7082"/>
            </a:xfrm>
            <a:custGeom>
              <a:rect b="b" l="l" r="r" t="t"/>
              <a:pathLst>
                <a:path extrusionOk="0" h="96" w="4388">
                  <a:moveTo>
                    <a:pt x="48" y="1"/>
                  </a:moveTo>
                  <a:cubicBezTo>
                    <a:pt x="25" y="1"/>
                    <a:pt x="0" y="26"/>
                    <a:pt x="0" y="48"/>
                  </a:cubicBezTo>
                  <a:cubicBezTo>
                    <a:pt x="0" y="71"/>
                    <a:pt x="25" y="96"/>
                    <a:pt x="48" y="96"/>
                  </a:cubicBezTo>
                  <a:lnTo>
                    <a:pt x="4340" y="96"/>
                  </a:lnTo>
                  <a:cubicBezTo>
                    <a:pt x="4366" y="96"/>
                    <a:pt x="4388" y="71"/>
                    <a:pt x="4388" y="48"/>
                  </a:cubicBezTo>
                  <a:cubicBezTo>
                    <a:pt x="4388" y="26"/>
                    <a:pt x="4366" y="1"/>
                    <a:pt x="4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8"/>
            <p:cNvSpPr/>
            <p:nvPr/>
          </p:nvSpPr>
          <p:spPr>
            <a:xfrm>
              <a:off x="4748006" y="2155101"/>
              <a:ext cx="323714" cy="6935"/>
            </a:xfrm>
            <a:custGeom>
              <a:rect b="b" l="l" r="r" t="t"/>
              <a:pathLst>
                <a:path extrusionOk="0" h="94" w="4388">
                  <a:moveTo>
                    <a:pt x="48" y="1"/>
                  </a:moveTo>
                  <a:cubicBezTo>
                    <a:pt x="25" y="1"/>
                    <a:pt x="0" y="23"/>
                    <a:pt x="0" y="46"/>
                  </a:cubicBezTo>
                  <a:cubicBezTo>
                    <a:pt x="0" y="71"/>
                    <a:pt x="25" y="93"/>
                    <a:pt x="48" y="93"/>
                  </a:cubicBezTo>
                  <a:lnTo>
                    <a:pt x="4340" y="93"/>
                  </a:lnTo>
                  <a:cubicBezTo>
                    <a:pt x="4366" y="93"/>
                    <a:pt x="4388" y="71"/>
                    <a:pt x="4388" y="46"/>
                  </a:cubicBezTo>
                  <a:cubicBezTo>
                    <a:pt x="4388" y="23"/>
                    <a:pt x="4366" y="1"/>
                    <a:pt x="4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88"/>
            <p:cNvSpPr/>
            <p:nvPr/>
          </p:nvSpPr>
          <p:spPr>
            <a:xfrm>
              <a:off x="4748006" y="2192061"/>
              <a:ext cx="323714" cy="6935"/>
            </a:xfrm>
            <a:custGeom>
              <a:rect b="b" l="l" r="r" t="t"/>
              <a:pathLst>
                <a:path extrusionOk="0" h="94" w="4388">
                  <a:moveTo>
                    <a:pt x="48" y="1"/>
                  </a:moveTo>
                  <a:cubicBezTo>
                    <a:pt x="25" y="1"/>
                    <a:pt x="0" y="23"/>
                    <a:pt x="0" y="46"/>
                  </a:cubicBezTo>
                  <a:cubicBezTo>
                    <a:pt x="0" y="71"/>
                    <a:pt x="25" y="93"/>
                    <a:pt x="48" y="93"/>
                  </a:cubicBezTo>
                  <a:lnTo>
                    <a:pt x="4340" y="93"/>
                  </a:lnTo>
                  <a:cubicBezTo>
                    <a:pt x="4366" y="93"/>
                    <a:pt x="4388" y="71"/>
                    <a:pt x="4388" y="46"/>
                  </a:cubicBezTo>
                  <a:cubicBezTo>
                    <a:pt x="4388" y="23"/>
                    <a:pt x="4366" y="1"/>
                    <a:pt x="4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88"/>
            <p:cNvSpPr/>
            <p:nvPr/>
          </p:nvSpPr>
          <p:spPr>
            <a:xfrm>
              <a:off x="4748006" y="2232562"/>
              <a:ext cx="323714" cy="6935"/>
            </a:xfrm>
            <a:custGeom>
              <a:rect b="b" l="l" r="r" t="t"/>
              <a:pathLst>
                <a:path extrusionOk="0" h="94" w="4388">
                  <a:moveTo>
                    <a:pt x="48" y="1"/>
                  </a:moveTo>
                  <a:cubicBezTo>
                    <a:pt x="25" y="1"/>
                    <a:pt x="0" y="23"/>
                    <a:pt x="0" y="46"/>
                  </a:cubicBezTo>
                  <a:cubicBezTo>
                    <a:pt x="0" y="71"/>
                    <a:pt x="25" y="93"/>
                    <a:pt x="48" y="93"/>
                  </a:cubicBezTo>
                  <a:lnTo>
                    <a:pt x="4340" y="93"/>
                  </a:lnTo>
                  <a:cubicBezTo>
                    <a:pt x="4366" y="93"/>
                    <a:pt x="4388" y="71"/>
                    <a:pt x="4388" y="46"/>
                  </a:cubicBezTo>
                  <a:cubicBezTo>
                    <a:pt x="4388" y="23"/>
                    <a:pt x="4366" y="1"/>
                    <a:pt x="4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8"/>
            <p:cNvSpPr/>
            <p:nvPr/>
          </p:nvSpPr>
          <p:spPr>
            <a:xfrm>
              <a:off x="4748006" y="2271219"/>
              <a:ext cx="323714" cy="6861"/>
            </a:xfrm>
            <a:custGeom>
              <a:rect b="b" l="l" r="r" t="t"/>
              <a:pathLst>
                <a:path extrusionOk="0" h="93" w="4388">
                  <a:moveTo>
                    <a:pt x="48" y="0"/>
                  </a:moveTo>
                  <a:cubicBezTo>
                    <a:pt x="25" y="0"/>
                    <a:pt x="0" y="23"/>
                    <a:pt x="0" y="48"/>
                  </a:cubicBezTo>
                  <a:cubicBezTo>
                    <a:pt x="0" y="70"/>
                    <a:pt x="25" y="93"/>
                    <a:pt x="48" y="93"/>
                  </a:cubicBezTo>
                  <a:lnTo>
                    <a:pt x="4340" y="93"/>
                  </a:lnTo>
                  <a:cubicBezTo>
                    <a:pt x="4366" y="93"/>
                    <a:pt x="4388" y="70"/>
                    <a:pt x="4388" y="48"/>
                  </a:cubicBezTo>
                  <a:cubicBezTo>
                    <a:pt x="4388" y="23"/>
                    <a:pt x="4366" y="0"/>
                    <a:pt x="4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8"/>
            <p:cNvSpPr/>
            <p:nvPr/>
          </p:nvSpPr>
          <p:spPr>
            <a:xfrm>
              <a:off x="4748006" y="2310023"/>
              <a:ext cx="323714" cy="6935"/>
            </a:xfrm>
            <a:custGeom>
              <a:rect b="b" l="l" r="r" t="t"/>
              <a:pathLst>
                <a:path extrusionOk="0" h="94" w="4388">
                  <a:moveTo>
                    <a:pt x="48" y="1"/>
                  </a:moveTo>
                  <a:cubicBezTo>
                    <a:pt x="25" y="1"/>
                    <a:pt x="0" y="23"/>
                    <a:pt x="0" y="46"/>
                  </a:cubicBezTo>
                  <a:cubicBezTo>
                    <a:pt x="0" y="82"/>
                    <a:pt x="25" y="93"/>
                    <a:pt x="48" y="93"/>
                  </a:cubicBezTo>
                  <a:lnTo>
                    <a:pt x="4340" y="93"/>
                  </a:lnTo>
                  <a:cubicBezTo>
                    <a:pt x="4366" y="93"/>
                    <a:pt x="4388" y="82"/>
                    <a:pt x="4388" y="46"/>
                  </a:cubicBezTo>
                  <a:cubicBezTo>
                    <a:pt x="4388" y="23"/>
                    <a:pt x="4366" y="1"/>
                    <a:pt x="4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8"/>
            <p:cNvSpPr/>
            <p:nvPr/>
          </p:nvSpPr>
          <p:spPr>
            <a:xfrm>
              <a:off x="5190466" y="2101244"/>
              <a:ext cx="651632" cy="873688"/>
            </a:xfrm>
            <a:custGeom>
              <a:rect b="b" l="l" r="r" t="t"/>
              <a:pathLst>
                <a:path extrusionOk="0" h="11843" w="8833">
                  <a:moveTo>
                    <a:pt x="2215" y="0"/>
                  </a:moveTo>
                  <a:lnTo>
                    <a:pt x="0" y="2218"/>
                  </a:lnTo>
                  <a:lnTo>
                    <a:pt x="0" y="11843"/>
                  </a:lnTo>
                  <a:lnTo>
                    <a:pt x="8832" y="11843"/>
                  </a:lnTo>
                  <a:lnTo>
                    <a:pt x="88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8"/>
            <p:cNvSpPr/>
            <p:nvPr/>
          </p:nvSpPr>
          <p:spPr>
            <a:xfrm>
              <a:off x="5190466" y="2101244"/>
              <a:ext cx="163480" cy="163701"/>
            </a:xfrm>
            <a:custGeom>
              <a:rect b="b" l="l" r="r" t="t"/>
              <a:pathLst>
                <a:path extrusionOk="0" h="2219" w="2216">
                  <a:moveTo>
                    <a:pt x="2215" y="0"/>
                  </a:moveTo>
                  <a:lnTo>
                    <a:pt x="0" y="2218"/>
                  </a:lnTo>
                  <a:lnTo>
                    <a:pt x="1317" y="2218"/>
                  </a:lnTo>
                  <a:cubicBezTo>
                    <a:pt x="1807" y="2218"/>
                    <a:pt x="2215" y="1820"/>
                    <a:pt x="2215" y="1330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8"/>
            <p:cNvSpPr/>
            <p:nvPr/>
          </p:nvSpPr>
          <p:spPr>
            <a:xfrm>
              <a:off x="5354682" y="2397293"/>
              <a:ext cx="322976" cy="6271"/>
            </a:xfrm>
            <a:custGeom>
              <a:rect b="b" l="l" r="r" t="t"/>
              <a:pathLst>
                <a:path extrusionOk="0" h="85" w="4378">
                  <a:moveTo>
                    <a:pt x="48" y="0"/>
                  </a:moveTo>
                  <a:cubicBezTo>
                    <a:pt x="15" y="0"/>
                    <a:pt x="1" y="14"/>
                    <a:pt x="1" y="36"/>
                  </a:cubicBezTo>
                  <a:cubicBezTo>
                    <a:pt x="1" y="70"/>
                    <a:pt x="15" y="84"/>
                    <a:pt x="48" y="84"/>
                  </a:cubicBezTo>
                  <a:lnTo>
                    <a:pt x="4330" y="84"/>
                  </a:lnTo>
                  <a:cubicBezTo>
                    <a:pt x="4355" y="84"/>
                    <a:pt x="4377" y="70"/>
                    <a:pt x="4377" y="36"/>
                  </a:cubicBezTo>
                  <a:cubicBezTo>
                    <a:pt x="4377" y="14"/>
                    <a:pt x="4355" y="0"/>
                    <a:pt x="4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88"/>
            <p:cNvSpPr/>
            <p:nvPr/>
          </p:nvSpPr>
          <p:spPr>
            <a:xfrm>
              <a:off x="5354682" y="2433442"/>
              <a:ext cx="322976" cy="7082"/>
            </a:xfrm>
            <a:custGeom>
              <a:rect b="b" l="l" r="r" t="t"/>
              <a:pathLst>
                <a:path extrusionOk="0" h="96" w="4378">
                  <a:moveTo>
                    <a:pt x="48" y="0"/>
                  </a:moveTo>
                  <a:cubicBezTo>
                    <a:pt x="15" y="0"/>
                    <a:pt x="1" y="25"/>
                    <a:pt x="1" y="48"/>
                  </a:cubicBezTo>
                  <a:cubicBezTo>
                    <a:pt x="1" y="70"/>
                    <a:pt x="15" y="95"/>
                    <a:pt x="48" y="95"/>
                  </a:cubicBezTo>
                  <a:lnTo>
                    <a:pt x="4330" y="95"/>
                  </a:lnTo>
                  <a:cubicBezTo>
                    <a:pt x="4355" y="95"/>
                    <a:pt x="4377" y="70"/>
                    <a:pt x="4377" y="48"/>
                  </a:cubicBezTo>
                  <a:cubicBezTo>
                    <a:pt x="4377" y="25"/>
                    <a:pt x="4355" y="0"/>
                    <a:pt x="4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88"/>
            <p:cNvSpPr/>
            <p:nvPr/>
          </p:nvSpPr>
          <p:spPr>
            <a:xfrm>
              <a:off x="5354682" y="2470623"/>
              <a:ext cx="322976" cy="6861"/>
            </a:xfrm>
            <a:custGeom>
              <a:rect b="b" l="l" r="r" t="t"/>
              <a:pathLst>
                <a:path extrusionOk="0" h="93" w="4378">
                  <a:moveTo>
                    <a:pt x="48" y="0"/>
                  </a:moveTo>
                  <a:cubicBezTo>
                    <a:pt x="15" y="0"/>
                    <a:pt x="1" y="23"/>
                    <a:pt x="1" y="45"/>
                  </a:cubicBezTo>
                  <a:cubicBezTo>
                    <a:pt x="1" y="70"/>
                    <a:pt x="15" y="93"/>
                    <a:pt x="48" y="93"/>
                  </a:cubicBezTo>
                  <a:lnTo>
                    <a:pt x="4330" y="93"/>
                  </a:lnTo>
                  <a:cubicBezTo>
                    <a:pt x="4355" y="93"/>
                    <a:pt x="4377" y="70"/>
                    <a:pt x="4377" y="45"/>
                  </a:cubicBezTo>
                  <a:cubicBezTo>
                    <a:pt x="4377" y="23"/>
                    <a:pt x="4355" y="0"/>
                    <a:pt x="4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88"/>
            <p:cNvSpPr/>
            <p:nvPr/>
          </p:nvSpPr>
          <p:spPr>
            <a:xfrm>
              <a:off x="5354682" y="2507583"/>
              <a:ext cx="322976" cy="6861"/>
            </a:xfrm>
            <a:custGeom>
              <a:rect b="b" l="l" r="r" t="t"/>
              <a:pathLst>
                <a:path extrusionOk="0" h="93" w="4378">
                  <a:moveTo>
                    <a:pt x="48" y="0"/>
                  </a:moveTo>
                  <a:cubicBezTo>
                    <a:pt x="15" y="0"/>
                    <a:pt x="1" y="23"/>
                    <a:pt x="1" y="45"/>
                  </a:cubicBezTo>
                  <a:cubicBezTo>
                    <a:pt x="1" y="70"/>
                    <a:pt x="15" y="93"/>
                    <a:pt x="48" y="93"/>
                  </a:cubicBezTo>
                  <a:lnTo>
                    <a:pt x="4330" y="93"/>
                  </a:lnTo>
                  <a:cubicBezTo>
                    <a:pt x="4355" y="93"/>
                    <a:pt x="4377" y="70"/>
                    <a:pt x="4377" y="45"/>
                  </a:cubicBezTo>
                  <a:cubicBezTo>
                    <a:pt x="4377" y="23"/>
                    <a:pt x="4355" y="0"/>
                    <a:pt x="4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88"/>
            <p:cNvSpPr/>
            <p:nvPr/>
          </p:nvSpPr>
          <p:spPr>
            <a:xfrm>
              <a:off x="5354682" y="2544543"/>
              <a:ext cx="322976" cy="6935"/>
            </a:xfrm>
            <a:custGeom>
              <a:rect b="b" l="l" r="r" t="t"/>
              <a:pathLst>
                <a:path extrusionOk="0" h="94" w="4378">
                  <a:moveTo>
                    <a:pt x="48" y="1"/>
                  </a:moveTo>
                  <a:cubicBezTo>
                    <a:pt x="15" y="1"/>
                    <a:pt x="1" y="23"/>
                    <a:pt x="1" y="48"/>
                  </a:cubicBezTo>
                  <a:cubicBezTo>
                    <a:pt x="1" y="71"/>
                    <a:pt x="15" y="93"/>
                    <a:pt x="48" y="93"/>
                  </a:cubicBezTo>
                  <a:lnTo>
                    <a:pt x="4330" y="93"/>
                  </a:lnTo>
                  <a:cubicBezTo>
                    <a:pt x="4355" y="93"/>
                    <a:pt x="4377" y="71"/>
                    <a:pt x="4377" y="48"/>
                  </a:cubicBezTo>
                  <a:cubicBezTo>
                    <a:pt x="4377" y="23"/>
                    <a:pt x="4355" y="1"/>
                    <a:pt x="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88"/>
            <p:cNvSpPr/>
            <p:nvPr/>
          </p:nvSpPr>
          <p:spPr>
            <a:xfrm>
              <a:off x="5354682" y="2626357"/>
              <a:ext cx="322976" cy="6861"/>
            </a:xfrm>
            <a:custGeom>
              <a:rect b="b" l="l" r="r" t="t"/>
              <a:pathLst>
                <a:path extrusionOk="0" h="93" w="4378">
                  <a:moveTo>
                    <a:pt x="48" y="1"/>
                  </a:moveTo>
                  <a:cubicBezTo>
                    <a:pt x="15" y="1"/>
                    <a:pt x="1" y="23"/>
                    <a:pt x="1" y="45"/>
                  </a:cubicBezTo>
                  <a:cubicBezTo>
                    <a:pt x="1" y="71"/>
                    <a:pt x="15" y="93"/>
                    <a:pt x="48" y="93"/>
                  </a:cubicBezTo>
                  <a:lnTo>
                    <a:pt x="4330" y="93"/>
                  </a:lnTo>
                  <a:cubicBezTo>
                    <a:pt x="4355" y="93"/>
                    <a:pt x="4377" y="71"/>
                    <a:pt x="4377" y="45"/>
                  </a:cubicBezTo>
                  <a:cubicBezTo>
                    <a:pt x="4377" y="23"/>
                    <a:pt x="4355" y="1"/>
                    <a:pt x="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88"/>
            <p:cNvSpPr/>
            <p:nvPr/>
          </p:nvSpPr>
          <p:spPr>
            <a:xfrm>
              <a:off x="5354682" y="2663317"/>
              <a:ext cx="322976" cy="6935"/>
            </a:xfrm>
            <a:custGeom>
              <a:rect b="b" l="l" r="r" t="t"/>
              <a:pathLst>
                <a:path extrusionOk="0" h="94" w="4378">
                  <a:moveTo>
                    <a:pt x="48" y="1"/>
                  </a:moveTo>
                  <a:cubicBezTo>
                    <a:pt x="15" y="1"/>
                    <a:pt x="1" y="23"/>
                    <a:pt x="1" y="48"/>
                  </a:cubicBezTo>
                  <a:cubicBezTo>
                    <a:pt x="1" y="71"/>
                    <a:pt x="15" y="93"/>
                    <a:pt x="48" y="93"/>
                  </a:cubicBezTo>
                  <a:lnTo>
                    <a:pt x="4330" y="93"/>
                  </a:lnTo>
                  <a:cubicBezTo>
                    <a:pt x="4355" y="93"/>
                    <a:pt x="4377" y="71"/>
                    <a:pt x="4377" y="48"/>
                  </a:cubicBezTo>
                  <a:cubicBezTo>
                    <a:pt x="4377" y="23"/>
                    <a:pt x="4355" y="1"/>
                    <a:pt x="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8"/>
            <p:cNvSpPr/>
            <p:nvPr/>
          </p:nvSpPr>
          <p:spPr>
            <a:xfrm>
              <a:off x="5354682" y="2700351"/>
              <a:ext cx="322976" cy="6861"/>
            </a:xfrm>
            <a:custGeom>
              <a:rect b="b" l="l" r="r" t="t"/>
              <a:pathLst>
                <a:path extrusionOk="0" h="93" w="4378">
                  <a:moveTo>
                    <a:pt x="48" y="0"/>
                  </a:moveTo>
                  <a:cubicBezTo>
                    <a:pt x="15" y="0"/>
                    <a:pt x="1" y="11"/>
                    <a:pt x="1" y="48"/>
                  </a:cubicBezTo>
                  <a:cubicBezTo>
                    <a:pt x="1" y="70"/>
                    <a:pt x="15" y="92"/>
                    <a:pt x="48" y="92"/>
                  </a:cubicBezTo>
                  <a:lnTo>
                    <a:pt x="4330" y="92"/>
                  </a:lnTo>
                  <a:cubicBezTo>
                    <a:pt x="4355" y="92"/>
                    <a:pt x="4377" y="70"/>
                    <a:pt x="4377" y="48"/>
                  </a:cubicBezTo>
                  <a:cubicBezTo>
                    <a:pt x="4377" y="11"/>
                    <a:pt x="4355" y="0"/>
                    <a:pt x="4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8"/>
            <p:cNvSpPr/>
            <p:nvPr/>
          </p:nvSpPr>
          <p:spPr>
            <a:xfrm>
              <a:off x="5354682" y="2737311"/>
              <a:ext cx="322976" cy="6049"/>
            </a:xfrm>
            <a:custGeom>
              <a:rect b="b" l="l" r="r" t="t"/>
              <a:pathLst>
                <a:path extrusionOk="0" h="82" w="4378">
                  <a:moveTo>
                    <a:pt x="48" y="0"/>
                  </a:moveTo>
                  <a:cubicBezTo>
                    <a:pt x="15" y="0"/>
                    <a:pt x="1" y="11"/>
                    <a:pt x="1" y="37"/>
                  </a:cubicBezTo>
                  <a:cubicBezTo>
                    <a:pt x="1" y="70"/>
                    <a:pt x="15" y="81"/>
                    <a:pt x="48" y="81"/>
                  </a:cubicBezTo>
                  <a:lnTo>
                    <a:pt x="4330" y="81"/>
                  </a:lnTo>
                  <a:cubicBezTo>
                    <a:pt x="4355" y="81"/>
                    <a:pt x="4377" y="70"/>
                    <a:pt x="4377" y="37"/>
                  </a:cubicBezTo>
                  <a:cubicBezTo>
                    <a:pt x="4377" y="11"/>
                    <a:pt x="4355" y="0"/>
                    <a:pt x="4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88"/>
            <p:cNvSpPr/>
            <p:nvPr/>
          </p:nvSpPr>
          <p:spPr>
            <a:xfrm>
              <a:off x="5354682" y="2773459"/>
              <a:ext cx="322976" cy="7082"/>
            </a:xfrm>
            <a:custGeom>
              <a:rect b="b" l="l" r="r" t="t"/>
              <a:pathLst>
                <a:path extrusionOk="0" h="96" w="4378">
                  <a:moveTo>
                    <a:pt x="48" y="0"/>
                  </a:moveTo>
                  <a:cubicBezTo>
                    <a:pt x="15" y="0"/>
                    <a:pt x="1" y="26"/>
                    <a:pt x="1" y="48"/>
                  </a:cubicBezTo>
                  <a:cubicBezTo>
                    <a:pt x="1" y="70"/>
                    <a:pt x="15" y="96"/>
                    <a:pt x="48" y="96"/>
                  </a:cubicBezTo>
                  <a:lnTo>
                    <a:pt x="4330" y="96"/>
                  </a:lnTo>
                  <a:cubicBezTo>
                    <a:pt x="4355" y="96"/>
                    <a:pt x="4377" y="70"/>
                    <a:pt x="4377" y="48"/>
                  </a:cubicBezTo>
                  <a:cubicBezTo>
                    <a:pt x="4377" y="26"/>
                    <a:pt x="4355" y="0"/>
                    <a:pt x="4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88"/>
            <p:cNvSpPr/>
            <p:nvPr/>
          </p:nvSpPr>
          <p:spPr>
            <a:xfrm>
              <a:off x="5358223" y="2310463"/>
              <a:ext cx="157652" cy="46624"/>
            </a:xfrm>
            <a:custGeom>
              <a:rect b="b" l="l" r="r" t="t"/>
              <a:pathLst>
                <a:path extrusionOk="0" h="632" w="2137">
                  <a:moveTo>
                    <a:pt x="0" y="1"/>
                  </a:moveTo>
                  <a:lnTo>
                    <a:pt x="0" y="631"/>
                  </a:lnTo>
                  <a:lnTo>
                    <a:pt x="2137" y="631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88"/>
            <p:cNvSpPr/>
            <p:nvPr/>
          </p:nvSpPr>
          <p:spPr>
            <a:xfrm>
              <a:off x="3301901" y="1881657"/>
              <a:ext cx="607812" cy="479521"/>
            </a:xfrm>
            <a:custGeom>
              <a:rect b="b" l="l" r="r" t="t"/>
              <a:pathLst>
                <a:path extrusionOk="0" h="6500" w="8239">
                  <a:moveTo>
                    <a:pt x="454" y="0"/>
                  </a:moveTo>
                  <a:cubicBezTo>
                    <a:pt x="211" y="0"/>
                    <a:pt x="1" y="210"/>
                    <a:pt x="1" y="456"/>
                  </a:cubicBezTo>
                  <a:lnTo>
                    <a:pt x="1" y="6043"/>
                  </a:lnTo>
                  <a:cubicBezTo>
                    <a:pt x="1" y="6289"/>
                    <a:pt x="211" y="6499"/>
                    <a:pt x="454" y="6499"/>
                  </a:cubicBezTo>
                  <a:lnTo>
                    <a:pt x="7771" y="6499"/>
                  </a:lnTo>
                  <a:cubicBezTo>
                    <a:pt x="8029" y="6499"/>
                    <a:pt x="8239" y="6289"/>
                    <a:pt x="8239" y="6043"/>
                  </a:cubicBezTo>
                  <a:lnTo>
                    <a:pt x="8239" y="456"/>
                  </a:lnTo>
                  <a:cubicBezTo>
                    <a:pt x="8239" y="210"/>
                    <a:pt x="8029" y="0"/>
                    <a:pt x="7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88"/>
            <p:cNvSpPr/>
            <p:nvPr/>
          </p:nvSpPr>
          <p:spPr>
            <a:xfrm>
              <a:off x="3301901" y="1881657"/>
              <a:ext cx="607812" cy="87863"/>
            </a:xfrm>
            <a:custGeom>
              <a:rect b="b" l="l" r="r" t="t"/>
              <a:pathLst>
                <a:path extrusionOk="0" h="1191" w="8239">
                  <a:moveTo>
                    <a:pt x="454" y="0"/>
                  </a:moveTo>
                  <a:cubicBezTo>
                    <a:pt x="211" y="0"/>
                    <a:pt x="1" y="210"/>
                    <a:pt x="1" y="456"/>
                  </a:cubicBezTo>
                  <a:lnTo>
                    <a:pt x="1" y="1190"/>
                  </a:lnTo>
                  <a:lnTo>
                    <a:pt x="8239" y="1190"/>
                  </a:lnTo>
                  <a:lnTo>
                    <a:pt x="8239" y="456"/>
                  </a:lnTo>
                  <a:cubicBezTo>
                    <a:pt x="8239" y="210"/>
                    <a:pt x="8029" y="0"/>
                    <a:pt x="7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88"/>
            <p:cNvSpPr/>
            <p:nvPr/>
          </p:nvSpPr>
          <p:spPr>
            <a:xfrm>
              <a:off x="3464495" y="2016734"/>
              <a:ext cx="282475" cy="283286"/>
            </a:xfrm>
            <a:custGeom>
              <a:rect b="b" l="l" r="r" t="t"/>
              <a:pathLst>
                <a:path extrusionOk="0" h="3840" w="3829">
                  <a:moveTo>
                    <a:pt x="1916" y="0"/>
                  </a:moveTo>
                  <a:cubicBezTo>
                    <a:pt x="1751" y="0"/>
                    <a:pt x="1599" y="26"/>
                    <a:pt x="1448" y="59"/>
                  </a:cubicBezTo>
                  <a:lnTo>
                    <a:pt x="1916" y="1927"/>
                  </a:lnTo>
                  <a:lnTo>
                    <a:pt x="1" y="2089"/>
                  </a:lnTo>
                  <a:cubicBezTo>
                    <a:pt x="85" y="3069"/>
                    <a:pt x="911" y="3839"/>
                    <a:pt x="1916" y="3839"/>
                  </a:cubicBezTo>
                  <a:cubicBezTo>
                    <a:pt x="2977" y="3839"/>
                    <a:pt x="3828" y="2988"/>
                    <a:pt x="3828" y="1927"/>
                  </a:cubicBezTo>
                  <a:cubicBezTo>
                    <a:pt x="3828" y="866"/>
                    <a:pt x="2977" y="0"/>
                    <a:pt x="1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88"/>
            <p:cNvSpPr/>
            <p:nvPr/>
          </p:nvSpPr>
          <p:spPr>
            <a:xfrm>
              <a:off x="3472315" y="2031415"/>
              <a:ext cx="124897" cy="131831"/>
            </a:xfrm>
            <a:custGeom>
              <a:rect b="b" l="l" r="r" t="t"/>
              <a:pathLst>
                <a:path extrusionOk="0" h="1787" w="1693">
                  <a:moveTo>
                    <a:pt x="1283" y="0"/>
                  </a:moveTo>
                  <a:cubicBezTo>
                    <a:pt x="550" y="188"/>
                    <a:pt x="1" y="851"/>
                    <a:pt x="1" y="1633"/>
                  </a:cubicBezTo>
                  <a:cubicBezTo>
                    <a:pt x="1" y="1680"/>
                    <a:pt x="12" y="1739"/>
                    <a:pt x="12" y="1787"/>
                  </a:cubicBezTo>
                  <a:lnTo>
                    <a:pt x="1692" y="1633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88"/>
            <p:cNvSpPr/>
            <p:nvPr/>
          </p:nvSpPr>
          <p:spPr>
            <a:xfrm>
              <a:off x="3341590" y="1914264"/>
              <a:ext cx="22353" cy="22574"/>
            </a:xfrm>
            <a:custGeom>
              <a:rect b="b" l="l" r="r" t="t"/>
              <a:pathLst>
                <a:path extrusionOk="0" h="306" w="303">
                  <a:moveTo>
                    <a:pt x="152" y="0"/>
                  </a:moveTo>
                  <a:cubicBezTo>
                    <a:pt x="56" y="0"/>
                    <a:pt x="0" y="70"/>
                    <a:pt x="0" y="154"/>
                  </a:cubicBezTo>
                  <a:cubicBezTo>
                    <a:pt x="0" y="247"/>
                    <a:pt x="56" y="306"/>
                    <a:pt x="152" y="306"/>
                  </a:cubicBezTo>
                  <a:cubicBezTo>
                    <a:pt x="233" y="306"/>
                    <a:pt x="303" y="247"/>
                    <a:pt x="303" y="154"/>
                  </a:cubicBezTo>
                  <a:cubicBezTo>
                    <a:pt x="303" y="70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88"/>
            <p:cNvSpPr/>
            <p:nvPr/>
          </p:nvSpPr>
          <p:spPr>
            <a:xfrm>
              <a:off x="3382903" y="1914264"/>
              <a:ext cx="22353" cy="22574"/>
            </a:xfrm>
            <a:custGeom>
              <a:rect b="b" l="l" r="r" t="t"/>
              <a:pathLst>
                <a:path extrusionOk="0" h="306" w="303">
                  <a:moveTo>
                    <a:pt x="152" y="0"/>
                  </a:moveTo>
                  <a:cubicBezTo>
                    <a:pt x="70" y="0"/>
                    <a:pt x="0" y="70"/>
                    <a:pt x="0" y="154"/>
                  </a:cubicBezTo>
                  <a:cubicBezTo>
                    <a:pt x="0" y="247"/>
                    <a:pt x="70" y="306"/>
                    <a:pt x="152" y="306"/>
                  </a:cubicBezTo>
                  <a:cubicBezTo>
                    <a:pt x="233" y="306"/>
                    <a:pt x="303" y="247"/>
                    <a:pt x="303" y="154"/>
                  </a:cubicBezTo>
                  <a:cubicBezTo>
                    <a:pt x="303" y="70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88"/>
            <p:cNvSpPr/>
            <p:nvPr/>
          </p:nvSpPr>
          <p:spPr>
            <a:xfrm>
              <a:off x="3424215" y="1914264"/>
              <a:ext cx="22353" cy="22574"/>
            </a:xfrm>
            <a:custGeom>
              <a:rect b="b" l="l" r="r" t="t"/>
              <a:pathLst>
                <a:path extrusionOk="0" h="306" w="303">
                  <a:moveTo>
                    <a:pt x="152" y="0"/>
                  </a:moveTo>
                  <a:cubicBezTo>
                    <a:pt x="70" y="0"/>
                    <a:pt x="0" y="70"/>
                    <a:pt x="0" y="154"/>
                  </a:cubicBezTo>
                  <a:cubicBezTo>
                    <a:pt x="0" y="247"/>
                    <a:pt x="70" y="306"/>
                    <a:pt x="152" y="306"/>
                  </a:cubicBezTo>
                  <a:cubicBezTo>
                    <a:pt x="233" y="306"/>
                    <a:pt x="303" y="247"/>
                    <a:pt x="303" y="154"/>
                  </a:cubicBezTo>
                  <a:cubicBezTo>
                    <a:pt x="303" y="70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88"/>
            <p:cNvSpPr/>
            <p:nvPr/>
          </p:nvSpPr>
          <p:spPr>
            <a:xfrm>
              <a:off x="5161990" y="1265400"/>
              <a:ext cx="541490" cy="385756"/>
            </a:xfrm>
            <a:custGeom>
              <a:rect b="b" l="l" r="r" t="t"/>
              <a:pathLst>
                <a:path extrusionOk="0" h="5229" w="7340">
                  <a:moveTo>
                    <a:pt x="339" y="1"/>
                  </a:moveTo>
                  <a:cubicBezTo>
                    <a:pt x="151" y="1"/>
                    <a:pt x="0" y="152"/>
                    <a:pt x="0" y="339"/>
                  </a:cubicBezTo>
                  <a:lnTo>
                    <a:pt x="0" y="4890"/>
                  </a:lnTo>
                  <a:cubicBezTo>
                    <a:pt x="0" y="5077"/>
                    <a:pt x="151" y="5229"/>
                    <a:pt x="339" y="5229"/>
                  </a:cubicBezTo>
                  <a:lnTo>
                    <a:pt x="6989" y="5229"/>
                  </a:lnTo>
                  <a:cubicBezTo>
                    <a:pt x="7188" y="5229"/>
                    <a:pt x="7339" y="5077"/>
                    <a:pt x="7339" y="4890"/>
                  </a:cubicBezTo>
                  <a:lnTo>
                    <a:pt x="7339" y="339"/>
                  </a:lnTo>
                  <a:cubicBezTo>
                    <a:pt x="7339" y="152"/>
                    <a:pt x="7188" y="1"/>
                    <a:pt x="69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88"/>
            <p:cNvSpPr/>
            <p:nvPr/>
          </p:nvSpPr>
          <p:spPr>
            <a:xfrm>
              <a:off x="5330706" y="1351345"/>
              <a:ext cx="223014" cy="213866"/>
            </a:xfrm>
            <a:custGeom>
              <a:rect b="b" l="l" r="r" t="t"/>
              <a:pathLst>
                <a:path extrusionOk="0" h="2899" w="3023">
                  <a:moveTo>
                    <a:pt x="360" y="1"/>
                  </a:moveTo>
                  <a:cubicBezTo>
                    <a:pt x="173" y="1"/>
                    <a:pt x="1" y="151"/>
                    <a:pt x="1" y="353"/>
                  </a:cubicBezTo>
                  <a:lnTo>
                    <a:pt x="1" y="2546"/>
                  </a:lnTo>
                  <a:cubicBezTo>
                    <a:pt x="1" y="2748"/>
                    <a:pt x="173" y="2898"/>
                    <a:pt x="360" y="2898"/>
                  </a:cubicBezTo>
                  <a:cubicBezTo>
                    <a:pt x="411" y="2898"/>
                    <a:pt x="463" y="2887"/>
                    <a:pt x="513" y="2862"/>
                  </a:cubicBezTo>
                  <a:lnTo>
                    <a:pt x="2753" y="1765"/>
                  </a:lnTo>
                  <a:cubicBezTo>
                    <a:pt x="3022" y="1636"/>
                    <a:pt x="3022" y="1263"/>
                    <a:pt x="2753" y="1135"/>
                  </a:cubicBezTo>
                  <a:lnTo>
                    <a:pt x="513" y="37"/>
                  </a:lnTo>
                  <a:cubicBezTo>
                    <a:pt x="463" y="12"/>
                    <a:pt x="41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88"/>
            <p:cNvSpPr/>
            <p:nvPr/>
          </p:nvSpPr>
          <p:spPr>
            <a:xfrm>
              <a:off x="3296826" y="2440187"/>
              <a:ext cx="541471" cy="540722"/>
            </a:xfrm>
            <a:custGeom>
              <a:rect b="b" l="l" r="r" t="t"/>
              <a:pathLst>
                <a:path extrusionOk="0" h="7948" w="7959">
                  <a:moveTo>
                    <a:pt x="3980" y="3117"/>
                  </a:moveTo>
                  <a:cubicBezTo>
                    <a:pt x="4330" y="3117"/>
                    <a:pt x="4644" y="3341"/>
                    <a:pt x="4772" y="3666"/>
                  </a:cubicBezTo>
                  <a:cubicBezTo>
                    <a:pt x="4865" y="3924"/>
                    <a:pt x="4842" y="4193"/>
                    <a:pt x="4702" y="4425"/>
                  </a:cubicBezTo>
                  <a:cubicBezTo>
                    <a:pt x="4562" y="4646"/>
                    <a:pt x="4330" y="4797"/>
                    <a:pt x="4061" y="4823"/>
                  </a:cubicBezTo>
                  <a:cubicBezTo>
                    <a:pt x="4036" y="4825"/>
                    <a:pt x="4011" y="4826"/>
                    <a:pt x="3986" y="4826"/>
                  </a:cubicBezTo>
                  <a:cubicBezTo>
                    <a:pt x="3639" y="4826"/>
                    <a:pt x="3305" y="4612"/>
                    <a:pt x="3185" y="4285"/>
                  </a:cubicBezTo>
                  <a:cubicBezTo>
                    <a:pt x="3092" y="4027"/>
                    <a:pt x="3115" y="3761"/>
                    <a:pt x="3255" y="3526"/>
                  </a:cubicBezTo>
                  <a:cubicBezTo>
                    <a:pt x="3395" y="3305"/>
                    <a:pt x="3630" y="3154"/>
                    <a:pt x="3899" y="3131"/>
                  </a:cubicBezTo>
                  <a:cubicBezTo>
                    <a:pt x="3921" y="3117"/>
                    <a:pt x="3955" y="3117"/>
                    <a:pt x="3980" y="3117"/>
                  </a:cubicBezTo>
                  <a:close/>
                  <a:moveTo>
                    <a:pt x="3595" y="1"/>
                  </a:moveTo>
                  <a:cubicBezTo>
                    <a:pt x="3587" y="1"/>
                    <a:pt x="3579" y="2"/>
                    <a:pt x="3571" y="3"/>
                  </a:cubicBezTo>
                  <a:lnTo>
                    <a:pt x="2289" y="353"/>
                  </a:lnTo>
                  <a:cubicBezTo>
                    <a:pt x="2263" y="365"/>
                    <a:pt x="2241" y="376"/>
                    <a:pt x="2230" y="401"/>
                  </a:cubicBezTo>
                  <a:cubicBezTo>
                    <a:pt x="2219" y="424"/>
                    <a:pt x="2219" y="446"/>
                    <a:pt x="2230" y="471"/>
                  </a:cubicBezTo>
                  <a:lnTo>
                    <a:pt x="2485" y="1426"/>
                  </a:lnTo>
                  <a:cubicBezTo>
                    <a:pt x="2263" y="1566"/>
                    <a:pt x="2053" y="1717"/>
                    <a:pt x="1868" y="1916"/>
                  </a:cubicBezTo>
                  <a:lnTo>
                    <a:pt x="1003" y="1415"/>
                  </a:lnTo>
                  <a:cubicBezTo>
                    <a:pt x="991" y="1409"/>
                    <a:pt x="977" y="1406"/>
                    <a:pt x="964" y="1406"/>
                  </a:cubicBezTo>
                  <a:cubicBezTo>
                    <a:pt x="928" y="1406"/>
                    <a:pt x="893" y="1425"/>
                    <a:pt x="874" y="1451"/>
                  </a:cubicBezTo>
                  <a:lnTo>
                    <a:pt x="222" y="2605"/>
                  </a:lnTo>
                  <a:cubicBezTo>
                    <a:pt x="200" y="2652"/>
                    <a:pt x="211" y="2711"/>
                    <a:pt x="258" y="2734"/>
                  </a:cubicBezTo>
                  <a:lnTo>
                    <a:pt x="1121" y="3224"/>
                  </a:lnTo>
                  <a:cubicBezTo>
                    <a:pt x="1062" y="3481"/>
                    <a:pt x="1028" y="3736"/>
                    <a:pt x="1028" y="4005"/>
                  </a:cubicBezTo>
                  <a:lnTo>
                    <a:pt x="71" y="4274"/>
                  </a:lnTo>
                  <a:cubicBezTo>
                    <a:pt x="48" y="4274"/>
                    <a:pt x="23" y="4296"/>
                    <a:pt x="12" y="4307"/>
                  </a:cubicBezTo>
                  <a:cubicBezTo>
                    <a:pt x="1" y="4333"/>
                    <a:pt x="1" y="4355"/>
                    <a:pt x="1" y="4377"/>
                  </a:cubicBezTo>
                  <a:lnTo>
                    <a:pt x="362" y="5663"/>
                  </a:lnTo>
                  <a:cubicBezTo>
                    <a:pt x="372" y="5702"/>
                    <a:pt x="410" y="5735"/>
                    <a:pt x="451" y="5735"/>
                  </a:cubicBezTo>
                  <a:cubicBezTo>
                    <a:pt x="457" y="5735"/>
                    <a:pt x="462" y="5734"/>
                    <a:pt x="468" y="5733"/>
                  </a:cubicBezTo>
                  <a:lnTo>
                    <a:pt x="1434" y="5464"/>
                  </a:lnTo>
                  <a:cubicBezTo>
                    <a:pt x="1563" y="5685"/>
                    <a:pt x="1728" y="5895"/>
                    <a:pt x="1913" y="6083"/>
                  </a:cubicBezTo>
                  <a:lnTo>
                    <a:pt x="1423" y="6945"/>
                  </a:lnTo>
                  <a:cubicBezTo>
                    <a:pt x="1401" y="6993"/>
                    <a:pt x="1412" y="7052"/>
                    <a:pt x="1460" y="7074"/>
                  </a:cubicBezTo>
                  <a:lnTo>
                    <a:pt x="2613" y="7727"/>
                  </a:lnTo>
                  <a:cubicBezTo>
                    <a:pt x="2625" y="7735"/>
                    <a:pt x="2640" y="7739"/>
                    <a:pt x="2655" y="7739"/>
                  </a:cubicBezTo>
                  <a:cubicBezTo>
                    <a:pt x="2685" y="7739"/>
                    <a:pt x="2716" y="7723"/>
                    <a:pt x="2731" y="7693"/>
                  </a:cubicBezTo>
                  <a:lnTo>
                    <a:pt x="3232" y="6828"/>
                  </a:lnTo>
                  <a:cubicBezTo>
                    <a:pt x="3479" y="6898"/>
                    <a:pt x="3745" y="6923"/>
                    <a:pt x="4002" y="6923"/>
                  </a:cubicBezTo>
                  <a:lnTo>
                    <a:pt x="4271" y="7892"/>
                  </a:lnTo>
                  <a:cubicBezTo>
                    <a:pt x="4282" y="7914"/>
                    <a:pt x="4293" y="7925"/>
                    <a:pt x="4319" y="7937"/>
                  </a:cubicBezTo>
                  <a:cubicBezTo>
                    <a:pt x="4330" y="7948"/>
                    <a:pt x="4341" y="7948"/>
                    <a:pt x="4363" y="7948"/>
                  </a:cubicBezTo>
                  <a:lnTo>
                    <a:pt x="4389" y="7948"/>
                  </a:lnTo>
                  <a:lnTo>
                    <a:pt x="5660" y="7598"/>
                  </a:lnTo>
                  <a:cubicBezTo>
                    <a:pt x="5719" y="7587"/>
                    <a:pt x="5741" y="7528"/>
                    <a:pt x="5730" y="7483"/>
                  </a:cubicBezTo>
                  <a:lnTo>
                    <a:pt x="5461" y="6525"/>
                  </a:lnTo>
                  <a:cubicBezTo>
                    <a:pt x="5694" y="6385"/>
                    <a:pt x="5904" y="6223"/>
                    <a:pt x="6080" y="6035"/>
                  </a:cubicBezTo>
                  <a:lnTo>
                    <a:pt x="6954" y="6525"/>
                  </a:lnTo>
                  <a:cubicBezTo>
                    <a:pt x="6970" y="6537"/>
                    <a:pt x="6985" y="6543"/>
                    <a:pt x="7001" y="6543"/>
                  </a:cubicBezTo>
                  <a:cubicBezTo>
                    <a:pt x="7031" y="6543"/>
                    <a:pt x="7060" y="6521"/>
                    <a:pt x="7083" y="6492"/>
                  </a:cubicBezTo>
                  <a:lnTo>
                    <a:pt x="7735" y="5346"/>
                  </a:lnTo>
                  <a:cubicBezTo>
                    <a:pt x="7760" y="5302"/>
                    <a:pt x="7735" y="5243"/>
                    <a:pt x="7701" y="5218"/>
                  </a:cubicBezTo>
                  <a:lnTo>
                    <a:pt x="6825" y="4727"/>
                  </a:lnTo>
                  <a:cubicBezTo>
                    <a:pt x="6895" y="4473"/>
                    <a:pt x="6931" y="4204"/>
                    <a:pt x="6931" y="3946"/>
                  </a:cubicBezTo>
                  <a:lnTo>
                    <a:pt x="7889" y="3677"/>
                  </a:lnTo>
                  <a:cubicBezTo>
                    <a:pt x="7911" y="3666"/>
                    <a:pt x="7934" y="3655"/>
                    <a:pt x="7945" y="3633"/>
                  </a:cubicBezTo>
                  <a:cubicBezTo>
                    <a:pt x="7959" y="3621"/>
                    <a:pt x="7959" y="3585"/>
                    <a:pt x="7945" y="3563"/>
                  </a:cubicBezTo>
                  <a:lnTo>
                    <a:pt x="7595" y="2291"/>
                  </a:lnTo>
                  <a:cubicBezTo>
                    <a:pt x="7585" y="2251"/>
                    <a:pt x="7551" y="2218"/>
                    <a:pt x="7512" y="2218"/>
                  </a:cubicBezTo>
                  <a:cubicBezTo>
                    <a:pt x="7505" y="2218"/>
                    <a:pt x="7498" y="2219"/>
                    <a:pt x="7491" y="2221"/>
                  </a:cubicBezTo>
                  <a:lnTo>
                    <a:pt x="6522" y="2487"/>
                  </a:lnTo>
                  <a:cubicBezTo>
                    <a:pt x="6394" y="2255"/>
                    <a:pt x="6231" y="2056"/>
                    <a:pt x="6044" y="1871"/>
                  </a:cubicBezTo>
                  <a:lnTo>
                    <a:pt x="6534" y="995"/>
                  </a:lnTo>
                  <a:cubicBezTo>
                    <a:pt x="6559" y="961"/>
                    <a:pt x="6545" y="902"/>
                    <a:pt x="6500" y="877"/>
                  </a:cubicBezTo>
                  <a:lnTo>
                    <a:pt x="5344" y="225"/>
                  </a:lnTo>
                  <a:cubicBezTo>
                    <a:pt x="5329" y="217"/>
                    <a:pt x="5313" y="214"/>
                    <a:pt x="5297" y="214"/>
                  </a:cubicBezTo>
                  <a:cubicBezTo>
                    <a:pt x="5264" y="214"/>
                    <a:pt x="5232" y="229"/>
                    <a:pt x="5215" y="261"/>
                  </a:cubicBezTo>
                  <a:lnTo>
                    <a:pt x="4725" y="1124"/>
                  </a:lnTo>
                  <a:cubicBezTo>
                    <a:pt x="4470" y="1054"/>
                    <a:pt x="4212" y="1031"/>
                    <a:pt x="3943" y="1031"/>
                  </a:cubicBezTo>
                  <a:lnTo>
                    <a:pt x="3675" y="62"/>
                  </a:lnTo>
                  <a:cubicBezTo>
                    <a:pt x="3665" y="23"/>
                    <a:pt x="3633" y="1"/>
                    <a:pt x="3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88"/>
            <p:cNvSpPr/>
            <p:nvPr/>
          </p:nvSpPr>
          <p:spPr>
            <a:xfrm>
              <a:off x="3884700" y="2751770"/>
              <a:ext cx="351231" cy="349829"/>
            </a:xfrm>
            <a:custGeom>
              <a:rect b="b" l="l" r="r" t="t"/>
              <a:pathLst>
                <a:path extrusionOk="0" h="4742" w="4761">
                  <a:moveTo>
                    <a:pt x="2380" y="1904"/>
                  </a:moveTo>
                  <a:cubicBezTo>
                    <a:pt x="2414" y="1904"/>
                    <a:pt x="2462" y="1904"/>
                    <a:pt x="2495" y="1916"/>
                  </a:cubicBezTo>
                  <a:cubicBezTo>
                    <a:pt x="2649" y="1963"/>
                    <a:pt x="2775" y="2081"/>
                    <a:pt x="2823" y="2232"/>
                  </a:cubicBezTo>
                  <a:cubicBezTo>
                    <a:pt x="2870" y="2394"/>
                    <a:pt x="2823" y="2582"/>
                    <a:pt x="2694" y="2700"/>
                  </a:cubicBezTo>
                  <a:cubicBezTo>
                    <a:pt x="2608" y="2786"/>
                    <a:pt x="2493" y="2828"/>
                    <a:pt x="2377" y="2828"/>
                  </a:cubicBezTo>
                  <a:cubicBezTo>
                    <a:pt x="2339" y="2828"/>
                    <a:pt x="2300" y="2824"/>
                    <a:pt x="2263" y="2815"/>
                  </a:cubicBezTo>
                  <a:cubicBezTo>
                    <a:pt x="2112" y="2770"/>
                    <a:pt x="1994" y="2663"/>
                    <a:pt x="1935" y="2501"/>
                  </a:cubicBezTo>
                  <a:cubicBezTo>
                    <a:pt x="1890" y="2336"/>
                    <a:pt x="1935" y="2151"/>
                    <a:pt x="2064" y="2033"/>
                  </a:cubicBezTo>
                  <a:cubicBezTo>
                    <a:pt x="2145" y="1952"/>
                    <a:pt x="2263" y="1904"/>
                    <a:pt x="2380" y="1904"/>
                  </a:cubicBezTo>
                  <a:close/>
                  <a:moveTo>
                    <a:pt x="2566" y="0"/>
                  </a:moveTo>
                  <a:cubicBezTo>
                    <a:pt x="2528" y="0"/>
                    <a:pt x="2493" y="22"/>
                    <a:pt x="2484" y="62"/>
                  </a:cubicBezTo>
                  <a:lnTo>
                    <a:pt x="2344" y="600"/>
                  </a:lnTo>
                  <a:cubicBezTo>
                    <a:pt x="2204" y="611"/>
                    <a:pt x="2064" y="622"/>
                    <a:pt x="1935" y="656"/>
                  </a:cubicBezTo>
                  <a:lnTo>
                    <a:pt x="1655" y="179"/>
                  </a:lnTo>
                  <a:cubicBezTo>
                    <a:pt x="1639" y="153"/>
                    <a:pt x="1604" y="134"/>
                    <a:pt x="1568" y="134"/>
                  </a:cubicBezTo>
                  <a:cubicBezTo>
                    <a:pt x="1555" y="134"/>
                    <a:pt x="1541" y="137"/>
                    <a:pt x="1529" y="143"/>
                  </a:cubicBezTo>
                  <a:lnTo>
                    <a:pt x="863" y="541"/>
                  </a:lnTo>
                  <a:cubicBezTo>
                    <a:pt x="840" y="552"/>
                    <a:pt x="829" y="574"/>
                    <a:pt x="815" y="600"/>
                  </a:cubicBezTo>
                  <a:cubicBezTo>
                    <a:pt x="804" y="622"/>
                    <a:pt x="815" y="644"/>
                    <a:pt x="829" y="670"/>
                  </a:cubicBezTo>
                  <a:lnTo>
                    <a:pt x="1109" y="1146"/>
                  </a:lnTo>
                  <a:cubicBezTo>
                    <a:pt x="1014" y="1252"/>
                    <a:pt x="933" y="1356"/>
                    <a:pt x="863" y="1473"/>
                  </a:cubicBezTo>
                  <a:lnTo>
                    <a:pt x="325" y="1333"/>
                  </a:lnTo>
                  <a:cubicBezTo>
                    <a:pt x="318" y="1332"/>
                    <a:pt x="310" y="1331"/>
                    <a:pt x="304" y="1331"/>
                  </a:cubicBezTo>
                  <a:cubicBezTo>
                    <a:pt x="257" y="1331"/>
                    <a:pt x="220" y="1362"/>
                    <a:pt x="210" y="1403"/>
                  </a:cubicBezTo>
                  <a:lnTo>
                    <a:pt x="11" y="2151"/>
                  </a:lnTo>
                  <a:cubicBezTo>
                    <a:pt x="0" y="2196"/>
                    <a:pt x="34" y="2254"/>
                    <a:pt x="81" y="2266"/>
                  </a:cubicBezTo>
                  <a:lnTo>
                    <a:pt x="619" y="2406"/>
                  </a:lnTo>
                  <a:cubicBezTo>
                    <a:pt x="619" y="2546"/>
                    <a:pt x="641" y="2675"/>
                    <a:pt x="675" y="2815"/>
                  </a:cubicBezTo>
                  <a:lnTo>
                    <a:pt x="199" y="3095"/>
                  </a:lnTo>
                  <a:cubicBezTo>
                    <a:pt x="151" y="3120"/>
                    <a:pt x="140" y="3176"/>
                    <a:pt x="163" y="3223"/>
                  </a:cubicBezTo>
                  <a:lnTo>
                    <a:pt x="560" y="3890"/>
                  </a:lnTo>
                  <a:cubicBezTo>
                    <a:pt x="571" y="3912"/>
                    <a:pt x="594" y="3923"/>
                    <a:pt x="619" y="3935"/>
                  </a:cubicBezTo>
                  <a:cubicBezTo>
                    <a:pt x="641" y="3935"/>
                    <a:pt x="664" y="3935"/>
                    <a:pt x="689" y="3923"/>
                  </a:cubicBezTo>
                  <a:lnTo>
                    <a:pt x="1165" y="3643"/>
                  </a:lnTo>
                  <a:cubicBezTo>
                    <a:pt x="1260" y="3736"/>
                    <a:pt x="1375" y="3820"/>
                    <a:pt x="1493" y="3890"/>
                  </a:cubicBezTo>
                  <a:lnTo>
                    <a:pt x="1353" y="4425"/>
                  </a:lnTo>
                  <a:cubicBezTo>
                    <a:pt x="1341" y="4472"/>
                    <a:pt x="1364" y="4531"/>
                    <a:pt x="1411" y="4542"/>
                  </a:cubicBezTo>
                  <a:lnTo>
                    <a:pt x="2170" y="4730"/>
                  </a:lnTo>
                  <a:cubicBezTo>
                    <a:pt x="2182" y="4741"/>
                    <a:pt x="2182" y="4741"/>
                    <a:pt x="2193" y="4741"/>
                  </a:cubicBezTo>
                  <a:cubicBezTo>
                    <a:pt x="2229" y="4741"/>
                    <a:pt x="2274" y="4705"/>
                    <a:pt x="2274" y="4671"/>
                  </a:cubicBezTo>
                  <a:lnTo>
                    <a:pt x="2414" y="4133"/>
                  </a:lnTo>
                  <a:cubicBezTo>
                    <a:pt x="2554" y="4122"/>
                    <a:pt x="2694" y="4111"/>
                    <a:pt x="2823" y="4075"/>
                  </a:cubicBezTo>
                  <a:lnTo>
                    <a:pt x="3114" y="4553"/>
                  </a:lnTo>
                  <a:cubicBezTo>
                    <a:pt x="3125" y="4576"/>
                    <a:pt x="3139" y="4590"/>
                    <a:pt x="3162" y="4590"/>
                  </a:cubicBezTo>
                  <a:cubicBezTo>
                    <a:pt x="3173" y="4595"/>
                    <a:pt x="3185" y="4598"/>
                    <a:pt x="3197" y="4598"/>
                  </a:cubicBezTo>
                  <a:cubicBezTo>
                    <a:pt x="3209" y="4598"/>
                    <a:pt x="3220" y="4595"/>
                    <a:pt x="3232" y="4590"/>
                  </a:cubicBezTo>
                  <a:lnTo>
                    <a:pt x="3909" y="4192"/>
                  </a:lnTo>
                  <a:cubicBezTo>
                    <a:pt x="3943" y="4170"/>
                    <a:pt x="3965" y="4111"/>
                    <a:pt x="3932" y="4063"/>
                  </a:cubicBezTo>
                  <a:lnTo>
                    <a:pt x="3652" y="3585"/>
                  </a:lnTo>
                  <a:cubicBezTo>
                    <a:pt x="3755" y="3481"/>
                    <a:pt x="3839" y="3375"/>
                    <a:pt x="3909" y="3260"/>
                  </a:cubicBezTo>
                  <a:lnTo>
                    <a:pt x="4444" y="3400"/>
                  </a:lnTo>
                  <a:cubicBezTo>
                    <a:pt x="4450" y="3401"/>
                    <a:pt x="4456" y="3402"/>
                    <a:pt x="4462" y="3402"/>
                  </a:cubicBezTo>
                  <a:cubicBezTo>
                    <a:pt x="4503" y="3402"/>
                    <a:pt x="4541" y="3369"/>
                    <a:pt x="4551" y="3330"/>
                  </a:cubicBezTo>
                  <a:lnTo>
                    <a:pt x="4749" y="2582"/>
                  </a:lnTo>
                  <a:cubicBezTo>
                    <a:pt x="4761" y="2534"/>
                    <a:pt x="4735" y="2476"/>
                    <a:pt x="4679" y="2464"/>
                  </a:cubicBezTo>
                  <a:lnTo>
                    <a:pt x="4142" y="2324"/>
                  </a:lnTo>
                  <a:cubicBezTo>
                    <a:pt x="4142" y="2184"/>
                    <a:pt x="4119" y="2056"/>
                    <a:pt x="4083" y="1916"/>
                  </a:cubicBezTo>
                  <a:lnTo>
                    <a:pt x="4562" y="1636"/>
                  </a:lnTo>
                  <a:cubicBezTo>
                    <a:pt x="4584" y="1624"/>
                    <a:pt x="4595" y="1602"/>
                    <a:pt x="4609" y="1580"/>
                  </a:cubicBezTo>
                  <a:cubicBezTo>
                    <a:pt x="4621" y="1554"/>
                    <a:pt x="4609" y="1532"/>
                    <a:pt x="4595" y="1510"/>
                  </a:cubicBezTo>
                  <a:lnTo>
                    <a:pt x="4201" y="843"/>
                  </a:lnTo>
                  <a:cubicBezTo>
                    <a:pt x="4184" y="812"/>
                    <a:pt x="4154" y="796"/>
                    <a:pt x="4126" y="796"/>
                  </a:cubicBezTo>
                  <a:cubicBezTo>
                    <a:pt x="4110" y="796"/>
                    <a:pt x="4096" y="801"/>
                    <a:pt x="4083" y="810"/>
                  </a:cubicBezTo>
                  <a:lnTo>
                    <a:pt x="3604" y="1090"/>
                  </a:lnTo>
                  <a:cubicBezTo>
                    <a:pt x="3500" y="994"/>
                    <a:pt x="3394" y="913"/>
                    <a:pt x="3265" y="843"/>
                  </a:cubicBezTo>
                  <a:lnTo>
                    <a:pt x="3405" y="306"/>
                  </a:lnTo>
                  <a:cubicBezTo>
                    <a:pt x="3430" y="261"/>
                    <a:pt x="3394" y="202"/>
                    <a:pt x="3349" y="191"/>
                  </a:cubicBezTo>
                  <a:lnTo>
                    <a:pt x="2590" y="3"/>
                  </a:lnTo>
                  <a:cubicBezTo>
                    <a:pt x="2582" y="1"/>
                    <a:pt x="2574" y="0"/>
                    <a:pt x="2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88"/>
            <p:cNvSpPr/>
            <p:nvPr/>
          </p:nvSpPr>
          <p:spPr>
            <a:xfrm>
              <a:off x="4087765" y="1998337"/>
              <a:ext cx="541490" cy="385756"/>
            </a:xfrm>
            <a:custGeom>
              <a:rect b="b" l="l" r="r" t="t"/>
              <a:pathLst>
                <a:path extrusionOk="0" h="5229" w="7340">
                  <a:moveTo>
                    <a:pt x="339" y="1"/>
                  </a:moveTo>
                  <a:cubicBezTo>
                    <a:pt x="151" y="1"/>
                    <a:pt x="0" y="152"/>
                    <a:pt x="0" y="339"/>
                  </a:cubicBezTo>
                  <a:lnTo>
                    <a:pt x="0" y="4890"/>
                  </a:lnTo>
                  <a:cubicBezTo>
                    <a:pt x="0" y="5077"/>
                    <a:pt x="151" y="5229"/>
                    <a:pt x="339" y="5229"/>
                  </a:cubicBezTo>
                  <a:lnTo>
                    <a:pt x="6989" y="5229"/>
                  </a:lnTo>
                  <a:cubicBezTo>
                    <a:pt x="7188" y="5229"/>
                    <a:pt x="7339" y="5077"/>
                    <a:pt x="7339" y="4890"/>
                  </a:cubicBezTo>
                  <a:lnTo>
                    <a:pt x="7339" y="339"/>
                  </a:lnTo>
                  <a:cubicBezTo>
                    <a:pt x="7339" y="152"/>
                    <a:pt x="7188" y="1"/>
                    <a:pt x="6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88"/>
            <p:cNvSpPr/>
            <p:nvPr/>
          </p:nvSpPr>
          <p:spPr>
            <a:xfrm>
              <a:off x="4215975" y="2083350"/>
              <a:ext cx="279026" cy="222850"/>
            </a:xfrm>
            <a:custGeom>
              <a:rect b="b" l="l" r="r" t="t"/>
              <a:pathLst>
                <a:path extrusionOk="0" h="2488" w="3115">
                  <a:moveTo>
                    <a:pt x="2731" y="303"/>
                  </a:moveTo>
                  <a:cubicBezTo>
                    <a:pt x="2764" y="303"/>
                    <a:pt x="2801" y="340"/>
                    <a:pt x="2801" y="387"/>
                  </a:cubicBezTo>
                  <a:lnTo>
                    <a:pt x="2801" y="1493"/>
                  </a:lnTo>
                  <a:lnTo>
                    <a:pt x="2311" y="922"/>
                  </a:lnTo>
                  <a:cubicBezTo>
                    <a:pt x="2263" y="852"/>
                    <a:pt x="2182" y="830"/>
                    <a:pt x="2101" y="818"/>
                  </a:cubicBezTo>
                  <a:cubicBezTo>
                    <a:pt x="2017" y="818"/>
                    <a:pt x="1947" y="852"/>
                    <a:pt x="1891" y="922"/>
                  </a:cubicBezTo>
                  <a:lnTo>
                    <a:pt x="1317" y="1611"/>
                  </a:lnTo>
                  <a:lnTo>
                    <a:pt x="1132" y="1423"/>
                  </a:lnTo>
                  <a:cubicBezTo>
                    <a:pt x="1078" y="1371"/>
                    <a:pt x="1008" y="1346"/>
                    <a:pt x="938" y="1346"/>
                  </a:cubicBezTo>
                  <a:cubicBezTo>
                    <a:pt x="868" y="1346"/>
                    <a:pt x="798" y="1371"/>
                    <a:pt x="745" y="1423"/>
                  </a:cubicBezTo>
                  <a:lnTo>
                    <a:pt x="314" y="1857"/>
                  </a:lnTo>
                  <a:lnTo>
                    <a:pt x="314" y="387"/>
                  </a:lnTo>
                  <a:cubicBezTo>
                    <a:pt x="314" y="340"/>
                    <a:pt x="350" y="303"/>
                    <a:pt x="395" y="303"/>
                  </a:cubicBezTo>
                  <a:close/>
                  <a:moveTo>
                    <a:pt x="395" y="1"/>
                  </a:moveTo>
                  <a:cubicBezTo>
                    <a:pt x="174" y="1"/>
                    <a:pt x="0" y="177"/>
                    <a:pt x="0" y="387"/>
                  </a:cubicBezTo>
                  <a:lnTo>
                    <a:pt x="0" y="2101"/>
                  </a:lnTo>
                  <a:cubicBezTo>
                    <a:pt x="0" y="2311"/>
                    <a:pt x="174" y="2487"/>
                    <a:pt x="395" y="2487"/>
                  </a:cubicBezTo>
                  <a:lnTo>
                    <a:pt x="2731" y="2487"/>
                  </a:lnTo>
                  <a:cubicBezTo>
                    <a:pt x="2941" y="2487"/>
                    <a:pt x="3114" y="2311"/>
                    <a:pt x="3114" y="2101"/>
                  </a:cubicBezTo>
                  <a:lnTo>
                    <a:pt x="3114" y="387"/>
                  </a:lnTo>
                  <a:cubicBezTo>
                    <a:pt x="3114" y="177"/>
                    <a:pt x="2941" y="1"/>
                    <a:pt x="2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8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</a:t>
            </a:r>
            <a:r>
              <a:rPr lang="en">
                <a:solidFill>
                  <a:schemeClr val="dk1"/>
                </a:solidFill>
              </a:rPr>
              <a:t> Diagram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46" name="Google Shape;18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950" y="1029575"/>
            <a:ext cx="5557812" cy="37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9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Conceptual Architecture Diagram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2" name="Google Shape;185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00" y="1024800"/>
            <a:ext cx="6998016" cy="373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91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r>
              <a:rPr lang="en"/>
              <a:t> DIAGRAM</a:t>
            </a:r>
            <a:endParaRPr/>
          </a:p>
        </p:txBody>
      </p:sp>
      <p:sp>
        <p:nvSpPr>
          <p:cNvPr id="1858" name="Google Shape;1858;p91"/>
          <p:cNvSpPr/>
          <p:nvPr/>
        </p:nvSpPr>
        <p:spPr>
          <a:xfrm>
            <a:off x="1425500" y="1521675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User</a:t>
            </a:r>
            <a:endParaRPr sz="1300"/>
          </a:p>
        </p:txBody>
      </p:sp>
      <p:sp>
        <p:nvSpPr>
          <p:cNvPr id="1859" name="Google Shape;1859;p91"/>
          <p:cNvSpPr/>
          <p:nvPr/>
        </p:nvSpPr>
        <p:spPr>
          <a:xfrm>
            <a:off x="3566025" y="1521675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Languru</a:t>
            </a:r>
            <a:endParaRPr sz="1200"/>
          </a:p>
        </p:txBody>
      </p:sp>
      <p:sp>
        <p:nvSpPr>
          <p:cNvPr id="1860" name="Google Shape;1860;p91"/>
          <p:cNvSpPr/>
          <p:nvPr/>
        </p:nvSpPr>
        <p:spPr>
          <a:xfrm>
            <a:off x="6431275" y="1521675"/>
            <a:ext cx="1045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Speech Recognition</a:t>
            </a:r>
            <a:endParaRPr sz="1200"/>
          </a:p>
        </p:txBody>
      </p:sp>
      <p:cxnSp>
        <p:nvCxnSpPr>
          <p:cNvPr id="1861" name="Google Shape;1861;p91"/>
          <p:cNvCxnSpPr>
            <a:stCxn id="1858" idx="2"/>
          </p:cNvCxnSpPr>
          <p:nvPr/>
        </p:nvCxnSpPr>
        <p:spPr>
          <a:xfrm>
            <a:off x="1948250" y="19449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p91"/>
          <p:cNvCxnSpPr>
            <a:stCxn id="1858" idx="2"/>
          </p:cNvCxnSpPr>
          <p:nvPr/>
        </p:nvCxnSpPr>
        <p:spPr>
          <a:xfrm>
            <a:off x="1948250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p91"/>
          <p:cNvCxnSpPr/>
          <p:nvPr/>
        </p:nvCxnSpPr>
        <p:spPr>
          <a:xfrm>
            <a:off x="4084125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91"/>
          <p:cNvCxnSpPr/>
          <p:nvPr/>
        </p:nvCxnSpPr>
        <p:spPr>
          <a:xfrm>
            <a:off x="6949375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5" name="Google Shape;1865;p91"/>
          <p:cNvCxnSpPr/>
          <p:nvPr/>
        </p:nvCxnSpPr>
        <p:spPr>
          <a:xfrm flipH="1" rot="10800000">
            <a:off x="1957475" y="2289125"/>
            <a:ext cx="212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66" name="Google Shape;1866;p91"/>
          <p:cNvCxnSpPr/>
          <p:nvPr/>
        </p:nvCxnSpPr>
        <p:spPr>
          <a:xfrm>
            <a:off x="1963850" y="3822500"/>
            <a:ext cx="213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67" name="Google Shape;1867;p91"/>
          <p:cNvCxnSpPr/>
          <p:nvPr/>
        </p:nvCxnSpPr>
        <p:spPr>
          <a:xfrm>
            <a:off x="4091550" y="2538225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68" name="Google Shape;1868;p91"/>
          <p:cNvCxnSpPr/>
          <p:nvPr/>
        </p:nvCxnSpPr>
        <p:spPr>
          <a:xfrm>
            <a:off x="4091550" y="3052513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869" name="Google Shape;1869;p91"/>
          <p:cNvCxnSpPr/>
          <p:nvPr/>
        </p:nvCxnSpPr>
        <p:spPr>
          <a:xfrm>
            <a:off x="4098050" y="3533100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870" name="Google Shape;1870;p91"/>
          <p:cNvSpPr txBox="1"/>
          <p:nvPr/>
        </p:nvSpPr>
        <p:spPr>
          <a:xfrm>
            <a:off x="2345825" y="2002400"/>
            <a:ext cx="13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Record Audio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71" name="Google Shape;1871;p91"/>
          <p:cNvSpPr txBox="1"/>
          <p:nvPr/>
        </p:nvSpPr>
        <p:spPr>
          <a:xfrm>
            <a:off x="2287000" y="3501925"/>
            <a:ext cx="17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Review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72" name="Google Shape;1872;p91"/>
          <p:cNvSpPr txBox="1"/>
          <p:nvPr/>
        </p:nvSpPr>
        <p:spPr>
          <a:xfrm>
            <a:off x="4740175" y="2215550"/>
            <a:ext cx="16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Process Audio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73" name="Google Shape;1873;p91"/>
          <p:cNvSpPr txBox="1"/>
          <p:nvPr/>
        </p:nvSpPr>
        <p:spPr>
          <a:xfrm>
            <a:off x="4687725" y="2754575"/>
            <a:ext cx="23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Analyze Speech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74" name="Google Shape;1874;p91"/>
          <p:cNvSpPr txBox="1"/>
          <p:nvPr/>
        </p:nvSpPr>
        <p:spPr>
          <a:xfrm>
            <a:off x="4815925" y="3243400"/>
            <a:ext cx="18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Return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92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fmla="val -17374" name="adj1"/>
              <a:gd fmla="val 73101" name="adj2"/>
              <a:gd fmla="val 0" name="adj3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47625">
              <a:schemeClr val="dk1">
                <a:alpha val="2471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92"/>
          <p:cNvSpPr txBox="1"/>
          <p:nvPr>
            <p:ph type="title"/>
          </p:nvPr>
        </p:nvSpPr>
        <p:spPr>
          <a:xfrm>
            <a:off x="2469312" y="1695979"/>
            <a:ext cx="42054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SPRINT 2 RECAP</a:t>
            </a:r>
            <a:endParaRPr/>
          </a:p>
        </p:txBody>
      </p:sp>
      <p:grpSp>
        <p:nvGrpSpPr>
          <p:cNvPr id="1881" name="Google Shape;1881;p92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882" name="Google Shape;1882;p92"/>
            <p:cNvSpPr/>
            <p:nvPr/>
          </p:nvSpPr>
          <p:spPr>
            <a:xfrm>
              <a:off x="4981963" y="3755000"/>
              <a:ext cx="1001575" cy="735575"/>
            </a:xfrm>
            <a:custGeom>
              <a:rect b="b" l="l" r="r" t="t"/>
              <a:pathLst>
                <a:path extrusionOk="0" h="29423" w="40063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76200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92"/>
            <p:cNvSpPr/>
            <p:nvPr/>
          </p:nvSpPr>
          <p:spPr>
            <a:xfrm>
              <a:off x="5092913" y="3848450"/>
              <a:ext cx="357950" cy="289550"/>
            </a:xfrm>
            <a:custGeom>
              <a:rect b="b" l="l" r="r" t="t"/>
              <a:pathLst>
                <a:path extrusionOk="0" h="11582" w="14318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92"/>
            <p:cNvSpPr/>
            <p:nvPr/>
          </p:nvSpPr>
          <p:spPr>
            <a:xfrm>
              <a:off x="5092913" y="4207125"/>
              <a:ext cx="779675" cy="30425"/>
            </a:xfrm>
            <a:custGeom>
              <a:rect b="b" l="l" r="r" t="t"/>
              <a:pathLst>
                <a:path extrusionOk="0" h="1217" w="31187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207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92"/>
            <p:cNvSpPr/>
            <p:nvPr/>
          </p:nvSpPr>
          <p:spPr>
            <a:xfrm>
              <a:off x="5092913" y="4286900"/>
              <a:ext cx="779675" cy="30425"/>
            </a:xfrm>
            <a:custGeom>
              <a:rect b="b" l="l" r="r" t="t"/>
              <a:pathLst>
                <a:path extrusionOk="0" h="1217" w="31187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207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92"/>
            <p:cNvSpPr/>
            <p:nvPr/>
          </p:nvSpPr>
          <p:spPr>
            <a:xfrm>
              <a:off x="5092913" y="4365950"/>
              <a:ext cx="295625" cy="30400"/>
            </a:xfrm>
            <a:custGeom>
              <a:rect b="b" l="l" r="r" t="t"/>
              <a:pathLst>
                <a:path extrusionOk="0" h="1216" w="11825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207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92"/>
            <p:cNvSpPr/>
            <p:nvPr/>
          </p:nvSpPr>
          <p:spPr>
            <a:xfrm>
              <a:off x="5515413" y="3848450"/>
              <a:ext cx="357950" cy="289550"/>
            </a:xfrm>
            <a:custGeom>
              <a:rect b="b" l="l" r="r" t="t"/>
              <a:pathLst>
                <a:path extrusionOk="0" h="11582" w="14318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8" name="Google Shape;1888;p92"/>
          <p:cNvGrpSpPr/>
          <p:nvPr/>
        </p:nvGrpSpPr>
        <p:grpSpPr>
          <a:xfrm flipH="1">
            <a:off x="7908788" y="2620558"/>
            <a:ext cx="789081" cy="515055"/>
            <a:chOff x="4842900" y="2922987"/>
            <a:chExt cx="436632" cy="284986"/>
          </a:xfrm>
        </p:grpSpPr>
        <p:sp>
          <p:nvSpPr>
            <p:cNvPr id="1889" name="Google Shape;1889;p92"/>
            <p:cNvSpPr/>
            <p:nvPr/>
          </p:nvSpPr>
          <p:spPr>
            <a:xfrm>
              <a:off x="4842900" y="2922987"/>
              <a:ext cx="436632" cy="284986"/>
            </a:xfrm>
            <a:custGeom>
              <a:rect b="b" l="l" r="r" t="t"/>
              <a:pathLst>
                <a:path extrusionOk="0" h="23446" w="35922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5352EE">
                  <a:alpha val="1765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92"/>
            <p:cNvSpPr/>
            <p:nvPr/>
          </p:nvSpPr>
          <p:spPr>
            <a:xfrm>
              <a:off x="4917676" y="3006198"/>
              <a:ext cx="287065" cy="60824"/>
            </a:xfrm>
            <a:custGeom>
              <a:rect b="b" l="l" r="r" t="t"/>
              <a:pathLst>
                <a:path extrusionOk="0" h="5004" w="23617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7650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1" name="Google Shape;1891;p92"/>
          <p:cNvSpPr/>
          <p:nvPr/>
        </p:nvSpPr>
        <p:spPr>
          <a:xfrm>
            <a:off x="847750" y="4125125"/>
            <a:ext cx="356425" cy="355650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92"/>
          <p:cNvSpPr/>
          <p:nvPr/>
        </p:nvSpPr>
        <p:spPr>
          <a:xfrm>
            <a:off x="8077075" y="801150"/>
            <a:ext cx="250775" cy="2507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92"/>
          <p:cNvSpPr txBox="1"/>
          <p:nvPr>
            <p:ph idx="2" type="title"/>
          </p:nvPr>
        </p:nvSpPr>
        <p:spPr>
          <a:xfrm>
            <a:off x="1639207" y="935175"/>
            <a:ext cx="969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93"/>
          <p:cNvSpPr/>
          <p:nvPr/>
        </p:nvSpPr>
        <p:spPr>
          <a:xfrm>
            <a:off x="2379437" y="3206425"/>
            <a:ext cx="1728000" cy="338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dk1">
                <a:alpha val="1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93"/>
          <p:cNvSpPr/>
          <p:nvPr/>
        </p:nvSpPr>
        <p:spPr>
          <a:xfrm>
            <a:off x="2379437" y="1764800"/>
            <a:ext cx="1728000" cy="338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dk1">
                <a:alpha val="1764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93"/>
          <p:cNvSpPr txBox="1"/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2 - SPRINT 3</a:t>
            </a:r>
            <a:endParaRPr/>
          </a:p>
        </p:txBody>
      </p:sp>
      <p:sp>
        <p:nvSpPr>
          <p:cNvPr id="1901" name="Google Shape;1901;p93"/>
          <p:cNvSpPr txBox="1"/>
          <p:nvPr>
            <p:ph idx="1" type="subTitle"/>
          </p:nvPr>
        </p:nvSpPr>
        <p:spPr>
          <a:xfrm>
            <a:off x="4244625" y="1724175"/>
            <a:ext cx="33420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SAMPLE SENTENCE FOR PRACTICE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RECORD FUNCTION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PLAY BACK RECORD FUNCTION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93"/>
          <p:cNvSpPr txBox="1"/>
          <p:nvPr>
            <p:ph idx="2" type="subTitle"/>
          </p:nvPr>
        </p:nvSpPr>
        <p:spPr>
          <a:xfrm>
            <a:off x="4244625" y="3165775"/>
            <a:ext cx="4074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LOGIN PAGE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SIGN UP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HOME PAGE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RECORD PAGE WITH SCORE FUNCTION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PROFILE PAGE BASIC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SETTING PAGE BASIC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3"/>
          <p:cNvSpPr txBox="1"/>
          <p:nvPr>
            <p:ph idx="3" type="subTitle"/>
          </p:nvPr>
        </p:nvSpPr>
        <p:spPr>
          <a:xfrm>
            <a:off x="2443939" y="1811150"/>
            <a:ext cx="15990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/>
              <a:t>SPRINT 2</a:t>
            </a:r>
            <a:endParaRPr/>
          </a:p>
        </p:txBody>
      </p:sp>
      <p:sp>
        <p:nvSpPr>
          <p:cNvPr id="1904" name="Google Shape;1904;p93"/>
          <p:cNvSpPr txBox="1"/>
          <p:nvPr>
            <p:ph idx="4" type="subTitle"/>
          </p:nvPr>
        </p:nvSpPr>
        <p:spPr>
          <a:xfrm>
            <a:off x="2443937" y="3252775"/>
            <a:ext cx="15990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/>
              <a:t>SPRINT 3</a:t>
            </a:r>
            <a:endParaRPr/>
          </a:p>
        </p:txBody>
      </p:sp>
      <p:grpSp>
        <p:nvGrpSpPr>
          <p:cNvPr id="1905" name="Google Shape;1905;p93"/>
          <p:cNvGrpSpPr/>
          <p:nvPr/>
        </p:nvGrpSpPr>
        <p:grpSpPr>
          <a:xfrm>
            <a:off x="1894138" y="3200725"/>
            <a:ext cx="348075" cy="349500"/>
            <a:chOff x="4019913" y="1462075"/>
            <a:chExt cx="348075" cy="349500"/>
          </a:xfrm>
        </p:grpSpPr>
        <p:sp>
          <p:nvSpPr>
            <p:cNvPr id="1906" name="Google Shape;1906;p93"/>
            <p:cNvSpPr/>
            <p:nvPr/>
          </p:nvSpPr>
          <p:spPr>
            <a:xfrm>
              <a:off x="4019913" y="1729625"/>
              <a:ext cx="348075" cy="81950"/>
            </a:xfrm>
            <a:custGeom>
              <a:rect b="b" l="l" r="r" t="t"/>
              <a:pathLst>
                <a:path extrusionOk="0" h="3278" w="13923">
                  <a:moveTo>
                    <a:pt x="8599" y="1228"/>
                  </a:moveTo>
                  <a:cubicBezTo>
                    <a:pt x="8829" y="1228"/>
                    <a:pt x="9015" y="1414"/>
                    <a:pt x="9015" y="1634"/>
                  </a:cubicBezTo>
                  <a:cubicBezTo>
                    <a:pt x="9015" y="1864"/>
                    <a:pt x="8829" y="2050"/>
                    <a:pt x="8599" y="2050"/>
                  </a:cubicBezTo>
                  <a:lnTo>
                    <a:pt x="2050" y="2050"/>
                  </a:lnTo>
                  <a:cubicBezTo>
                    <a:pt x="1817" y="2050"/>
                    <a:pt x="1645" y="1864"/>
                    <a:pt x="1645" y="1634"/>
                  </a:cubicBezTo>
                  <a:cubicBezTo>
                    <a:pt x="1645" y="1414"/>
                    <a:pt x="1817" y="1228"/>
                    <a:pt x="2050" y="1228"/>
                  </a:cubicBezTo>
                  <a:close/>
                  <a:moveTo>
                    <a:pt x="10243" y="1228"/>
                  </a:moveTo>
                  <a:cubicBezTo>
                    <a:pt x="10462" y="1228"/>
                    <a:pt x="10648" y="1414"/>
                    <a:pt x="10648" y="1634"/>
                  </a:cubicBezTo>
                  <a:cubicBezTo>
                    <a:pt x="10648" y="1864"/>
                    <a:pt x="10462" y="2050"/>
                    <a:pt x="10243" y="2050"/>
                  </a:cubicBezTo>
                  <a:cubicBezTo>
                    <a:pt x="10009" y="2050"/>
                    <a:pt x="9826" y="1864"/>
                    <a:pt x="9826" y="1634"/>
                  </a:cubicBezTo>
                  <a:cubicBezTo>
                    <a:pt x="9826" y="1414"/>
                    <a:pt x="10009" y="1228"/>
                    <a:pt x="10243" y="1228"/>
                  </a:cubicBezTo>
                  <a:close/>
                  <a:moveTo>
                    <a:pt x="11873" y="1228"/>
                  </a:moveTo>
                  <a:cubicBezTo>
                    <a:pt x="12106" y="1228"/>
                    <a:pt x="12289" y="1414"/>
                    <a:pt x="12289" y="1634"/>
                  </a:cubicBezTo>
                  <a:cubicBezTo>
                    <a:pt x="12289" y="1864"/>
                    <a:pt x="12106" y="2050"/>
                    <a:pt x="11873" y="2050"/>
                  </a:cubicBezTo>
                  <a:cubicBezTo>
                    <a:pt x="11653" y="2050"/>
                    <a:pt x="11467" y="1864"/>
                    <a:pt x="11467" y="1634"/>
                  </a:cubicBezTo>
                  <a:cubicBezTo>
                    <a:pt x="11467" y="1414"/>
                    <a:pt x="11653" y="1228"/>
                    <a:pt x="11873" y="1228"/>
                  </a:cubicBezTo>
                  <a:close/>
                  <a:moveTo>
                    <a:pt x="1" y="1"/>
                  </a:moveTo>
                  <a:lnTo>
                    <a:pt x="1" y="2050"/>
                  </a:lnTo>
                  <a:cubicBezTo>
                    <a:pt x="1" y="2722"/>
                    <a:pt x="556" y="3277"/>
                    <a:pt x="1228" y="3277"/>
                  </a:cubicBezTo>
                  <a:lnTo>
                    <a:pt x="12695" y="3277"/>
                  </a:lnTo>
                  <a:cubicBezTo>
                    <a:pt x="13378" y="3277"/>
                    <a:pt x="13922" y="2722"/>
                    <a:pt x="13922" y="2050"/>
                  </a:cubicBezTo>
                  <a:lnTo>
                    <a:pt x="139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93"/>
            <p:cNvSpPr/>
            <p:nvPr/>
          </p:nvSpPr>
          <p:spPr>
            <a:xfrm>
              <a:off x="4183688" y="1569950"/>
              <a:ext cx="25175" cy="31275"/>
            </a:xfrm>
            <a:custGeom>
              <a:rect b="b" l="l" r="r" t="t"/>
              <a:pathLst>
                <a:path extrusionOk="0" h="1251" w="1007">
                  <a:moveTo>
                    <a:pt x="1" y="1"/>
                  </a:moveTo>
                  <a:lnTo>
                    <a:pt x="1" y="1250"/>
                  </a:lnTo>
                  <a:lnTo>
                    <a:pt x="1006" y="6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93"/>
            <p:cNvSpPr/>
            <p:nvPr/>
          </p:nvSpPr>
          <p:spPr>
            <a:xfrm>
              <a:off x="4122338" y="1513850"/>
              <a:ext cx="143225" cy="143525"/>
            </a:xfrm>
            <a:custGeom>
              <a:rect b="b" l="l" r="r" t="t"/>
              <a:pathLst>
                <a:path extrusionOk="0" h="5741" w="5729">
                  <a:moveTo>
                    <a:pt x="2053" y="1097"/>
                  </a:moveTo>
                  <a:cubicBezTo>
                    <a:pt x="2127" y="1097"/>
                    <a:pt x="2203" y="1117"/>
                    <a:pt x="2269" y="1159"/>
                  </a:cubicBezTo>
                  <a:lnTo>
                    <a:pt x="4443" y="2522"/>
                  </a:lnTo>
                  <a:cubicBezTo>
                    <a:pt x="4571" y="2592"/>
                    <a:pt x="4640" y="2731"/>
                    <a:pt x="4640" y="2869"/>
                  </a:cubicBezTo>
                  <a:cubicBezTo>
                    <a:pt x="4640" y="3008"/>
                    <a:pt x="4571" y="3136"/>
                    <a:pt x="4443" y="3217"/>
                  </a:cubicBezTo>
                  <a:lnTo>
                    <a:pt x="2269" y="4583"/>
                  </a:lnTo>
                  <a:cubicBezTo>
                    <a:pt x="2199" y="4619"/>
                    <a:pt x="2119" y="4641"/>
                    <a:pt x="2049" y="4641"/>
                  </a:cubicBezTo>
                  <a:cubicBezTo>
                    <a:pt x="1980" y="4641"/>
                    <a:pt x="1911" y="4630"/>
                    <a:pt x="1852" y="4594"/>
                  </a:cubicBezTo>
                  <a:cubicBezTo>
                    <a:pt x="1713" y="4524"/>
                    <a:pt x="1633" y="4386"/>
                    <a:pt x="1633" y="4236"/>
                  </a:cubicBezTo>
                  <a:lnTo>
                    <a:pt x="1633" y="1506"/>
                  </a:lnTo>
                  <a:cubicBezTo>
                    <a:pt x="1633" y="1356"/>
                    <a:pt x="1713" y="1217"/>
                    <a:pt x="1852" y="1148"/>
                  </a:cubicBezTo>
                  <a:cubicBezTo>
                    <a:pt x="1914" y="1114"/>
                    <a:pt x="1983" y="1097"/>
                    <a:pt x="2053" y="1097"/>
                  </a:cubicBezTo>
                  <a:close/>
                  <a:moveTo>
                    <a:pt x="2871" y="1"/>
                  </a:moveTo>
                  <a:cubicBezTo>
                    <a:pt x="1286" y="1"/>
                    <a:pt x="0" y="1286"/>
                    <a:pt x="0" y="2869"/>
                  </a:cubicBezTo>
                  <a:cubicBezTo>
                    <a:pt x="0" y="4455"/>
                    <a:pt x="1286" y="5741"/>
                    <a:pt x="2871" y="5741"/>
                  </a:cubicBezTo>
                  <a:cubicBezTo>
                    <a:pt x="4443" y="5741"/>
                    <a:pt x="5729" y="4455"/>
                    <a:pt x="5729" y="2869"/>
                  </a:cubicBezTo>
                  <a:cubicBezTo>
                    <a:pt x="5729" y="1286"/>
                    <a:pt x="4443" y="1"/>
                    <a:pt x="2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93"/>
            <p:cNvSpPr/>
            <p:nvPr/>
          </p:nvSpPr>
          <p:spPr>
            <a:xfrm>
              <a:off x="4019913" y="1462075"/>
              <a:ext cx="348075" cy="247100"/>
            </a:xfrm>
            <a:custGeom>
              <a:rect b="b" l="l" r="r" t="t"/>
              <a:pathLst>
                <a:path extrusionOk="0" h="9884" w="13923">
                  <a:moveTo>
                    <a:pt x="6968" y="1261"/>
                  </a:moveTo>
                  <a:cubicBezTo>
                    <a:pt x="8993" y="1261"/>
                    <a:pt x="10648" y="2905"/>
                    <a:pt x="10648" y="4940"/>
                  </a:cubicBezTo>
                  <a:cubicBezTo>
                    <a:pt x="10648" y="6979"/>
                    <a:pt x="8993" y="8620"/>
                    <a:pt x="6968" y="8620"/>
                  </a:cubicBezTo>
                  <a:cubicBezTo>
                    <a:pt x="4930" y="8620"/>
                    <a:pt x="3275" y="6979"/>
                    <a:pt x="3275" y="4940"/>
                  </a:cubicBezTo>
                  <a:cubicBezTo>
                    <a:pt x="3275" y="2905"/>
                    <a:pt x="4930" y="1261"/>
                    <a:pt x="6968" y="1261"/>
                  </a:cubicBezTo>
                  <a:close/>
                  <a:moveTo>
                    <a:pt x="1228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9883"/>
                  </a:lnTo>
                  <a:lnTo>
                    <a:pt x="13922" y="9883"/>
                  </a:lnTo>
                  <a:lnTo>
                    <a:pt x="13922" y="1228"/>
                  </a:lnTo>
                  <a:cubicBezTo>
                    <a:pt x="13922" y="556"/>
                    <a:pt x="13378" y="0"/>
                    <a:pt x="12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0" name="Google Shape;1910;p93"/>
          <p:cNvGrpSpPr/>
          <p:nvPr/>
        </p:nvGrpSpPr>
        <p:grpSpPr>
          <a:xfrm>
            <a:off x="1892688" y="1759100"/>
            <a:ext cx="349525" cy="349500"/>
            <a:chOff x="3271863" y="1462075"/>
            <a:chExt cx="349525" cy="349500"/>
          </a:xfrm>
        </p:grpSpPr>
        <p:sp>
          <p:nvSpPr>
            <p:cNvPr id="1911" name="Google Shape;1911;p93"/>
            <p:cNvSpPr/>
            <p:nvPr/>
          </p:nvSpPr>
          <p:spPr>
            <a:xfrm>
              <a:off x="3271863" y="1694075"/>
              <a:ext cx="349525" cy="54675"/>
            </a:xfrm>
            <a:custGeom>
              <a:rect b="b" l="l" r="r" t="t"/>
              <a:pathLst>
                <a:path extrusionOk="0" h="2187" w="13981">
                  <a:moveTo>
                    <a:pt x="1" y="1"/>
                  </a:moveTo>
                  <a:lnTo>
                    <a:pt x="1" y="962"/>
                  </a:lnTo>
                  <a:cubicBezTo>
                    <a:pt x="1" y="1631"/>
                    <a:pt x="556" y="2186"/>
                    <a:pt x="1239" y="2186"/>
                  </a:cubicBezTo>
                  <a:lnTo>
                    <a:pt x="12753" y="2186"/>
                  </a:lnTo>
                  <a:cubicBezTo>
                    <a:pt x="13436" y="2186"/>
                    <a:pt x="13980" y="1631"/>
                    <a:pt x="13980" y="962"/>
                  </a:cubicBezTo>
                  <a:lnTo>
                    <a:pt x="139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93"/>
            <p:cNvSpPr/>
            <p:nvPr/>
          </p:nvSpPr>
          <p:spPr>
            <a:xfrm>
              <a:off x="3341013" y="1769275"/>
              <a:ext cx="211500" cy="42300"/>
            </a:xfrm>
            <a:custGeom>
              <a:rect b="b" l="l" r="r" t="t"/>
              <a:pathLst>
                <a:path extrusionOk="0" h="1692" w="8460">
                  <a:moveTo>
                    <a:pt x="1481" y="0"/>
                  </a:moveTo>
                  <a:lnTo>
                    <a:pt x="1203" y="869"/>
                  </a:lnTo>
                  <a:lnTo>
                    <a:pt x="406" y="869"/>
                  </a:lnTo>
                  <a:cubicBezTo>
                    <a:pt x="187" y="869"/>
                    <a:pt x="1" y="1053"/>
                    <a:pt x="1" y="1275"/>
                  </a:cubicBezTo>
                  <a:cubicBezTo>
                    <a:pt x="1" y="1505"/>
                    <a:pt x="187" y="1691"/>
                    <a:pt x="406" y="1691"/>
                  </a:cubicBezTo>
                  <a:lnTo>
                    <a:pt x="8054" y="1691"/>
                  </a:lnTo>
                  <a:cubicBezTo>
                    <a:pt x="8273" y="1691"/>
                    <a:pt x="8459" y="1505"/>
                    <a:pt x="8459" y="1275"/>
                  </a:cubicBezTo>
                  <a:cubicBezTo>
                    <a:pt x="8459" y="1053"/>
                    <a:pt x="8273" y="869"/>
                    <a:pt x="8054" y="869"/>
                  </a:cubicBezTo>
                  <a:lnTo>
                    <a:pt x="7257" y="869"/>
                  </a:lnTo>
                  <a:lnTo>
                    <a:pt x="6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93"/>
            <p:cNvSpPr/>
            <p:nvPr/>
          </p:nvSpPr>
          <p:spPr>
            <a:xfrm>
              <a:off x="3344488" y="1516775"/>
              <a:ext cx="116025" cy="20225"/>
            </a:xfrm>
            <a:custGeom>
              <a:rect b="b" l="l" r="r" t="t"/>
              <a:pathLst>
                <a:path extrusionOk="0" h="809" w="4641">
                  <a:moveTo>
                    <a:pt x="1" y="0"/>
                  </a:moveTo>
                  <a:lnTo>
                    <a:pt x="1" y="808"/>
                  </a:lnTo>
                  <a:lnTo>
                    <a:pt x="4641" y="808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93"/>
            <p:cNvSpPr/>
            <p:nvPr/>
          </p:nvSpPr>
          <p:spPr>
            <a:xfrm>
              <a:off x="3271863" y="1462075"/>
              <a:ext cx="349525" cy="211475"/>
            </a:xfrm>
            <a:custGeom>
              <a:rect b="b" l="l" r="r" t="t"/>
              <a:pathLst>
                <a:path extrusionOk="0" h="8459" w="13981">
                  <a:moveTo>
                    <a:pt x="11503" y="1366"/>
                  </a:moveTo>
                  <a:cubicBezTo>
                    <a:pt x="11723" y="1366"/>
                    <a:pt x="11909" y="1552"/>
                    <a:pt x="11909" y="1772"/>
                  </a:cubicBezTo>
                  <a:cubicBezTo>
                    <a:pt x="11909" y="2002"/>
                    <a:pt x="11723" y="2188"/>
                    <a:pt x="11503" y="2188"/>
                  </a:cubicBezTo>
                  <a:lnTo>
                    <a:pt x="9581" y="2188"/>
                  </a:lnTo>
                  <a:cubicBezTo>
                    <a:pt x="9362" y="2188"/>
                    <a:pt x="9176" y="2002"/>
                    <a:pt x="9176" y="1772"/>
                  </a:cubicBezTo>
                  <a:cubicBezTo>
                    <a:pt x="9176" y="1552"/>
                    <a:pt x="9362" y="1366"/>
                    <a:pt x="9581" y="1366"/>
                  </a:cubicBezTo>
                  <a:close/>
                  <a:moveTo>
                    <a:pt x="7951" y="1366"/>
                  </a:moveTo>
                  <a:cubicBezTo>
                    <a:pt x="8171" y="1366"/>
                    <a:pt x="8357" y="1552"/>
                    <a:pt x="8357" y="1772"/>
                  </a:cubicBezTo>
                  <a:lnTo>
                    <a:pt x="8357" y="3413"/>
                  </a:lnTo>
                  <a:cubicBezTo>
                    <a:pt x="8357" y="3635"/>
                    <a:pt x="8171" y="3818"/>
                    <a:pt x="7951" y="3818"/>
                  </a:cubicBezTo>
                  <a:lnTo>
                    <a:pt x="2489" y="3818"/>
                  </a:lnTo>
                  <a:cubicBezTo>
                    <a:pt x="2270" y="3818"/>
                    <a:pt x="2084" y="3635"/>
                    <a:pt x="2084" y="3413"/>
                  </a:cubicBezTo>
                  <a:lnTo>
                    <a:pt x="2084" y="1772"/>
                  </a:lnTo>
                  <a:cubicBezTo>
                    <a:pt x="2084" y="1552"/>
                    <a:pt x="2270" y="1366"/>
                    <a:pt x="2489" y="1366"/>
                  </a:cubicBezTo>
                  <a:close/>
                  <a:moveTo>
                    <a:pt x="11503" y="2996"/>
                  </a:moveTo>
                  <a:cubicBezTo>
                    <a:pt x="11723" y="2996"/>
                    <a:pt x="11909" y="3183"/>
                    <a:pt x="11909" y="3413"/>
                  </a:cubicBezTo>
                  <a:cubicBezTo>
                    <a:pt x="11909" y="3635"/>
                    <a:pt x="11723" y="3818"/>
                    <a:pt x="11503" y="3818"/>
                  </a:cubicBezTo>
                  <a:lnTo>
                    <a:pt x="9581" y="3818"/>
                  </a:lnTo>
                  <a:cubicBezTo>
                    <a:pt x="9362" y="3818"/>
                    <a:pt x="9176" y="3635"/>
                    <a:pt x="9176" y="3413"/>
                  </a:cubicBezTo>
                  <a:cubicBezTo>
                    <a:pt x="9176" y="3183"/>
                    <a:pt x="9362" y="2996"/>
                    <a:pt x="9581" y="2996"/>
                  </a:cubicBezTo>
                  <a:close/>
                  <a:moveTo>
                    <a:pt x="4400" y="4640"/>
                  </a:moveTo>
                  <a:cubicBezTo>
                    <a:pt x="4630" y="4640"/>
                    <a:pt x="4816" y="4827"/>
                    <a:pt x="4816" y="5046"/>
                  </a:cubicBezTo>
                  <a:cubicBezTo>
                    <a:pt x="4816" y="5276"/>
                    <a:pt x="4630" y="5462"/>
                    <a:pt x="4400" y="5462"/>
                  </a:cubicBezTo>
                  <a:lnTo>
                    <a:pt x="2489" y="5462"/>
                  </a:lnTo>
                  <a:cubicBezTo>
                    <a:pt x="2270" y="5462"/>
                    <a:pt x="2084" y="5276"/>
                    <a:pt x="2084" y="5046"/>
                  </a:cubicBezTo>
                  <a:cubicBezTo>
                    <a:pt x="2084" y="4827"/>
                    <a:pt x="2270" y="4640"/>
                    <a:pt x="2489" y="4640"/>
                  </a:cubicBezTo>
                  <a:close/>
                  <a:moveTo>
                    <a:pt x="7951" y="4640"/>
                  </a:moveTo>
                  <a:cubicBezTo>
                    <a:pt x="8171" y="4640"/>
                    <a:pt x="8357" y="4827"/>
                    <a:pt x="8357" y="5046"/>
                  </a:cubicBezTo>
                  <a:cubicBezTo>
                    <a:pt x="8357" y="5276"/>
                    <a:pt x="8171" y="5462"/>
                    <a:pt x="7951" y="5462"/>
                  </a:cubicBezTo>
                  <a:lnTo>
                    <a:pt x="6041" y="5462"/>
                  </a:lnTo>
                  <a:cubicBezTo>
                    <a:pt x="5810" y="5462"/>
                    <a:pt x="5624" y="5276"/>
                    <a:pt x="5624" y="5046"/>
                  </a:cubicBezTo>
                  <a:cubicBezTo>
                    <a:pt x="5624" y="4827"/>
                    <a:pt x="5810" y="4640"/>
                    <a:pt x="6041" y="4640"/>
                  </a:cubicBezTo>
                  <a:close/>
                  <a:moveTo>
                    <a:pt x="11503" y="4640"/>
                  </a:moveTo>
                  <a:cubicBezTo>
                    <a:pt x="11723" y="4640"/>
                    <a:pt x="11909" y="4827"/>
                    <a:pt x="11909" y="5046"/>
                  </a:cubicBezTo>
                  <a:cubicBezTo>
                    <a:pt x="11909" y="5276"/>
                    <a:pt x="11723" y="5462"/>
                    <a:pt x="11503" y="5462"/>
                  </a:cubicBezTo>
                  <a:lnTo>
                    <a:pt x="9581" y="5462"/>
                  </a:lnTo>
                  <a:cubicBezTo>
                    <a:pt x="9362" y="5462"/>
                    <a:pt x="9176" y="5276"/>
                    <a:pt x="9176" y="5046"/>
                  </a:cubicBezTo>
                  <a:cubicBezTo>
                    <a:pt x="9176" y="4827"/>
                    <a:pt x="9362" y="4640"/>
                    <a:pt x="9581" y="4640"/>
                  </a:cubicBezTo>
                  <a:close/>
                  <a:moveTo>
                    <a:pt x="4400" y="6284"/>
                  </a:moveTo>
                  <a:cubicBezTo>
                    <a:pt x="4630" y="6284"/>
                    <a:pt x="4816" y="6457"/>
                    <a:pt x="4816" y="6690"/>
                  </a:cubicBezTo>
                  <a:cubicBezTo>
                    <a:pt x="4816" y="6909"/>
                    <a:pt x="4630" y="7093"/>
                    <a:pt x="4400" y="7093"/>
                  </a:cubicBezTo>
                  <a:lnTo>
                    <a:pt x="2489" y="7093"/>
                  </a:lnTo>
                  <a:cubicBezTo>
                    <a:pt x="2270" y="7093"/>
                    <a:pt x="2084" y="6909"/>
                    <a:pt x="2084" y="6690"/>
                  </a:cubicBezTo>
                  <a:cubicBezTo>
                    <a:pt x="2084" y="6457"/>
                    <a:pt x="2270" y="6284"/>
                    <a:pt x="2489" y="6284"/>
                  </a:cubicBezTo>
                  <a:close/>
                  <a:moveTo>
                    <a:pt x="7951" y="6284"/>
                  </a:moveTo>
                  <a:cubicBezTo>
                    <a:pt x="8171" y="6284"/>
                    <a:pt x="8357" y="6457"/>
                    <a:pt x="8357" y="6690"/>
                  </a:cubicBezTo>
                  <a:cubicBezTo>
                    <a:pt x="8357" y="6909"/>
                    <a:pt x="8171" y="7093"/>
                    <a:pt x="7951" y="7093"/>
                  </a:cubicBezTo>
                  <a:lnTo>
                    <a:pt x="6041" y="7093"/>
                  </a:lnTo>
                  <a:cubicBezTo>
                    <a:pt x="5810" y="7093"/>
                    <a:pt x="5624" y="6909"/>
                    <a:pt x="5624" y="6690"/>
                  </a:cubicBezTo>
                  <a:cubicBezTo>
                    <a:pt x="5624" y="6457"/>
                    <a:pt x="5810" y="6284"/>
                    <a:pt x="6041" y="6284"/>
                  </a:cubicBezTo>
                  <a:close/>
                  <a:moveTo>
                    <a:pt x="11503" y="6284"/>
                  </a:moveTo>
                  <a:cubicBezTo>
                    <a:pt x="11723" y="6284"/>
                    <a:pt x="11909" y="6457"/>
                    <a:pt x="11909" y="6690"/>
                  </a:cubicBezTo>
                  <a:cubicBezTo>
                    <a:pt x="11909" y="6909"/>
                    <a:pt x="11723" y="7093"/>
                    <a:pt x="11503" y="7093"/>
                  </a:cubicBezTo>
                  <a:lnTo>
                    <a:pt x="9581" y="7093"/>
                  </a:lnTo>
                  <a:cubicBezTo>
                    <a:pt x="9362" y="7093"/>
                    <a:pt x="9176" y="6909"/>
                    <a:pt x="9176" y="6690"/>
                  </a:cubicBezTo>
                  <a:cubicBezTo>
                    <a:pt x="9176" y="6457"/>
                    <a:pt x="9362" y="6284"/>
                    <a:pt x="9581" y="6284"/>
                  </a:cubicBezTo>
                  <a:close/>
                  <a:moveTo>
                    <a:pt x="1239" y="0"/>
                  </a:moveTo>
                  <a:cubicBezTo>
                    <a:pt x="556" y="0"/>
                    <a:pt x="1" y="556"/>
                    <a:pt x="1" y="1228"/>
                  </a:cubicBezTo>
                  <a:lnTo>
                    <a:pt x="1" y="8459"/>
                  </a:lnTo>
                  <a:lnTo>
                    <a:pt x="13980" y="8459"/>
                  </a:lnTo>
                  <a:lnTo>
                    <a:pt x="13980" y="1228"/>
                  </a:lnTo>
                  <a:cubicBezTo>
                    <a:pt x="13980" y="556"/>
                    <a:pt x="13436" y="0"/>
                    <a:pt x="12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5" name="Google Shape;1915;p93"/>
          <p:cNvSpPr/>
          <p:nvPr/>
        </p:nvSpPr>
        <p:spPr>
          <a:xfrm>
            <a:off x="936800" y="3913999"/>
            <a:ext cx="297009" cy="296363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57150">
              <a:schemeClr val="dk1">
                <a:alpha val="1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93"/>
          <p:cNvSpPr/>
          <p:nvPr/>
        </p:nvSpPr>
        <p:spPr>
          <a:xfrm>
            <a:off x="1000013" y="1415900"/>
            <a:ext cx="250775" cy="2507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93"/>
          <p:cNvSpPr/>
          <p:nvPr/>
        </p:nvSpPr>
        <p:spPr>
          <a:xfrm rot="10800000">
            <a:off x="7805629" y="1690383"/>
            <a:ext cx="338446" cy="338446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8" name="Google Shape;1918;p93"/>
          <p:cNvGrpSpPr/>
          <p:nvPr/>
        </p:nvGrpSpPr>
        <p:grpSpPr>
          <a:xfrm>
            <a:off x="7447711" y="4118848"/>
            <a:ext cx="743279" cy="485160"/>
            <a:chOff x="4842900" y="2922987"/>
            <a:chExt cx="436632" cy="284986"/>
          </a:xfrm>
        </p:grpSpPr>
        <p:sp>
          <p:nvSpPr>
            <p:cNvPr id="1919" name="Google Shape;1919;p93"/>
            <p:cNvSpPr/>
            <p:nvPr/>
          </p:nvSpPr>
          <p:spPr>
            <a:xfrm>
              <a:off x="4842900" y="2922987"/>
              <a:ext cx="436632" cy="284986"/>
            </a:xfrm>
            <a:custGeom>
              <a:rect b="b" l="l" r="r" t="t"/>
              <a:pathLst>
                <a:path extrusionOk="0" h="23446" w="35922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38100">
                <a:schemeClr val="dk1">
                  <a:alpha val="17647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93"/>
            <p:cNvSpPr/>
            <p:nvPr/>
          </p:nvSpPr>
          <p:spPr>
            <a:xfrm>
              <a:off x="4917676" y="3006198"/>
              <a:ext cx="287065" cy="60824"/>
            </a:xfrm>
            <a:custGeom>
              <a:rect b="b" l="l" r="r" t="t"/>
              <a:pathLst>
                <a:path extrusionOk="0" h="5004" w="23617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7647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1" name="Google Shape;1921;p93"/>
          <p:cNvGrpSpPr/>
          <p:nvPr/>
        </p:nvGrpSpPr>
        <p:grpSpPr>
          <a:xfrm>
            <a:off x="7754325" y="3861825"/>
            <a:ext cx="612500" cy="296375"/>
            <a:chOff x="5658425" y="2734375"/>
            <a:chExt cx="612500" cy="296375"/>
          </a:xfrm>
        </p:grpSpPr>
        <p:sp>
          <p:nvSpPr>
            <p:cNvPr id="1922" name="Google Shape;1922;p93"/>
            <p:cNvSpPr/>
            <p:nvPr/>
          </p:nvSpPr>
          <p:spPr>
            <a:xfrm>
              <a:off x="5658425" y="2734375"/>
              <a:ext cx="612500" cy="296375"/>
            </a:xfrm>
            <a:custGeom>
              <a:rect b="b" l="l" r="r" t="t"/>
              <a:pathLst>
                <a:path extrusionOk="0" h="11855" w="24500">
                  <a:moveTo>
                    <a:pt x="18572" y="0"/>
                  </a:moveTo>
                  <a:lnTo>
                    <a:pt x="5928" y="0"/>
                  </a:lnTo>
                  <a:cubicBezTo>
                    <a:pt x="2645" y="0"/>
                    <a:pt x="1" y="2645"/>
                    <a:pt x="1" y="5928"/>
                  </a:cubicBezTo>
                  <a:lnTo>
                    <a:pt x="1" y="5928"/>
                  </a:lnTo>
                  <a:cubicBezTo>
                    <a:pt x="1" y="9180"/>
                    <a:pt x="2645" y="11855"/>
                    <a:pt x="5928" y="11855"/>
                  </a:cubicBezTo>
                  <a:lnTo>
                    <a:pt x="18572" y="11855"/>
                  </a:lnTo>
                  <a:cubicBezTo>
                    <a:pt x="21825" y="11855"/>
                    <a:pt x="24499" y="9180"/>
                    <a:pt x="24499" y="5928"/>
                  </a:cubicBezTo>
                  <a:lnTo>
                    <a:pt x="24499" y="5928"/>
                  </a:lnTo>
                  <a:cubicBezTo>
                    <a:pt x="24499" y="2645"/>
                    <a:pt x="21825" y="0"/>
                    <a:pt x="1857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571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93"/>
            <p:cNvSpPr/>
            <p:nvPr/>
          </p:nvSpPr>
          <p:spPr>
            <a:xfrm>
              <a:off x="5658425" y="2734375"/>
              <a:ext cx="612500" cy="296375"/>
            </a:xfrm>
            <a:custGeom>
              <a:rect b="b" l="l" r="r" t="t"/>
              <a:pathLst>
                <a:path extrusionOk="0" fill="none" h="11855" w="24500">
                  <a:moveTo>
                    <a:pt x="18572" y="0"/>
                  </a:moveTo>
                  <a:lnTo>
                    <a:pt x="5928" y="0"/>
                  </a:lnTo>
                  <a:cubicBezTo>
                    <a:pt x="2645" y="0"/>
                    <a:pt x="1" y="2645"/>
                    <a:pt x="1" y="5928"/>
                  </a:cubicBezTo>
                  <a:lnTo>
                    <a:pt x="1" y="5928"/>
                  </a:lnTo>
                  <a:cubicBezTo>
                    <a:pt x="1" y="9180"/>
                    <a:pt x="2645" y="11855"/>
                    <a:pt x="5928" y="11855"/>
                  </a:cubicBezTo>
                  <a:lnTo>
                    <a:pt x="18572" y="11855"/>
                  </a:lnTo>
                  <a:cubicBezTo>
                    <a:pt x="21825" y="11855"/>
                    <a:pt x="24499" y="9180"/>
                    <a:pt x="24499" y="5928"/>
                  </a:cubicBezTo>
                  <a:lnTo>
                    <a:pt x="24499" y="5928"/>
                  </a:lnTo>
                  <a:cubicBezTo>
                    <a:pt x="24499" y="2645"/>
                    <a:pt x="21825" y="0"/>
                    <a:pt x="18572" y="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57150" rotWithShape="0" algn="bl" dir="5400000" dist="571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93"/>
            <p:cNvSpPr/>
            <p:nvPr/>
          </p:nvSpPr>
          <p:spPr>
            <a:xfrm>
              <a:off x="5791400" y="2808075"/>
              <a:ext cx="140600" cy="134525"/>
            </a:xfrm>
            <a:custGeom>
              <a:rect b="b" l="l" r="r" t="t"/>
              <a:pathLst>
                <a:path extrusionOk="0" h="5381" w="5624">
                  <a:moveTo>
                    <a:pt x="2797" y="1"/>
                  </a:moveTo>
                  <a:lnTo>
                    <a:pt x="1916" y="1764"/>
                  </a:lnTo>
                  <a:lnTo>
                    <a:pt x="1" y="2068"/>
                  </a:lnTo>
                  <a:lnTo>
                    <a:pt x="1399" y="3435"/>
                  </a:lnTo>
                  <a:lnTo>
                    <a:pt x="1065" y="5381"/>
                  </a:lnTo>
                  <a:lnTo>
                    <a:pt x="2797" y="4469"/>
                  </a:lnTo>
                  <a:lnTo>
                    <a:pt x="4560" y="5381"/>
                  </a:lnTo>
                  <a:lnTo>
                    <a:pt x="4195" y="3435"/>
                  </a:lnTo>
                  <a:lnTo>
                    <a:pt x="5624" y="2068"/>
                  </a:lnTo>
                  <a:lnTo>
                    <a:pt x="3679" y="1764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93"/>
            <p:cNvSpPr/>
            <p:nvPr/>
          </p:nvSpPr>
          <p:spPr>
            <a:xfrm>
              <a:off x="5997350" y="2808075"/>
              <a:ext cx="140600" cy="134525"/>
            </a:xfrm>
            <a:custGeom>
              <a:rect b="b" l="l" r="r" t="t"/>
              <a:pathLst>
                <a:path extrusionOk="0" h="5381" w="5624">
                  <a:moveTo>
                    <a:pt x="2796" y="1"/>
                  </a:moveTo>
                  <a:lnTo>
                    <a:pt x="1945" y="1764"/>
                  </a:lnTo>
                  <a:lnTo>
                    <a:pt x="0" y="2068"/>
                  </a:lnTo>
                  <a:lnTo>
                    <a:pt x="1398" y="3435"/>
                  </a:lnTo>
                  <a:lnTo>
                    <a:pt x="1064" y="5381"/>
                  </a:lnTo>
                  <a:lnTo>
                    <a:pt x="2796" y="4469"/>
                  </a:lnTo>
                  <a:lnTo>
                    <a:pt x="4559" y="5381"/>
                  </a:lnTo>
                  <a:lnTo>
                    <a:pt x="4225" y="3435"/>
                  </a:lnTo>
                  <a:lnTo>
                    <a:pt x="5623" y="2068"/>
                  </a:lnTo>
                  <a:lnTo>
                    <a:pt x="3678" y="1764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9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9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94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fmla="val -17374" name="adj1"/>
              <a:gd fmla="val 73101" name="adj2"/>
              <a:gd fmla="val 0" name="adj3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47625">
              <a:schemeClr val="dk1">
                <a:alpha val="2471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94"/>
          <p:cNvSpPr txBox="1"/>
          <p:nvPr>
            <p:ph type="title"/>
          </p:nvPr>
        </p:nvSpPr>
        <p:spPr>
          <a:xfrm>
            <a:off x="2469312" y="1695979"/>
            <a:ext cx="42054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PRODUCT BACKLOG</a:t>
            </a:r>
            <a:endParaRPr/>
          </a:p>
        </p:txBody>
      </p:sp>
      <p:grpSp>
        <p:nvGrpSpPr>
          <p:cNvPr id="1932" name="Google Shape;1932;p94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933" name="Google Shape;1933;p94"/>
            <p:cNvSpPr/>
            <p:nvPr/>
          </p:nvSpPr>
          <p:spPr>
            <a:xfrm>
              <a:off x="4981963" y="3755000"/>
              <a:ext cx="1001575" cy="735575"/>
            </a:xfrm>
            <a:custGeom>
              <a:rect b="b" l="l" r="r" t="t"/>
              <a:pathLst>
                <a:path extrusionOk="0" h="29423" w="40063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76200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94"/>
            <p:cNvSpPr/>
            <p:nvPr/>
          </p:nvSpPr>
          <p:spPr>
            <a:xfrm>
              <a:off x="5092913" y="3848450"/>
              <a:ext cx="357950" cy="289550"/>
            </a:xfrm>
            <a:custGeom>
              <a:rect b="b" l="l" r="r" t="t"/>
              <a:pathLst>
                <a:path extrusionOk="0" h="11582" w="14318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94"/>
            <p:cNvSpPr/>
            <p:nvPr/>
          </p:nvSpPr>
          <p:spPr>
            <a:xfrm>
              <a:off x="5092913" y="4207125"/>
              <a:ext cx="779675" cy="30425"/>
            </a:xfrm>
            <a:custGeom>
              <a:rect b="b" l="l" r="r" t="t"/>
              <a:pathLst>
                <a:path extrusionOk="0" h="1217" w="31187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207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94"/>
            <p:cNvSpPr/>
            <p:nvPr/>
          </p:nvSpPr>
          <p:spPr>
            <a:xfrm>
              <a:off x="5092913" y="4286900"/>
              <a:ext cx="779675" cy="30425"/>
            </a:xfrm>
            <a:custGeom>
              <a:rect b="b" l="l" r="r" t="t"/>
              <a:pathLst>
                <a:path extrusionOk="0" h="1217" w="31187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207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94"/>
            <p:cNvSpPr/>
            <p:nvPr/>
          </p:nvSpPr>
          <p:spPr>
            <a:xfrm>
              <a:off x="5092913" y="4365950"/>
              <a:ext cx="295625" cy="30400"/>
            </a:xfrm>
            <a:custGeom>
              <a:rect b="b" l="l" r="r" t="t"/>
              <a:pathLst>
                <a:path extrusionOk="0" h="1216" w="11825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207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94"/>
            <p:cNvSpPr/>
            <p:nvPr/>
          </p:nvSpPr>
          <p:spPr>
            <a:xfrm>
              <a:off x="5515413" y="3848450"/>
              <a:ext cx="357950" cy="289550"/>
            </a:xfrm>
            <a:custGeom>
              <a:rect b="b" l="l" r="r" t="t"/>
              <a:pathLst>
                <a:path extrusionOk="0" h="11582" w="14318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9" name="Google Shape;1939;p94"/>
          <p:cNvSpPr/>
          <p:nvPr/>
        </p:nvSpPr>
        <p:spPr>
          <a:xfrm>
            <a:off x="847750" y="4125125"/>
            <a:ext cx="356425" cy="355650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94"/>
          <p:cNvSpPr/>
          <p:nvPr/>
        </p:nvSpPr>
        <p:spPr>
          <a:xfrm>
            <a:off x="8077075" y="801150"/>
            <a:ext cx="250775" cy="2507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94"/>
          <p:cNvSpPr txBox="1"/>
          <p:nvPr>
            <p:ph idx="2" type="title"/>
          </p:nvPr>
        </p:nvSpPr>
        <p:spPr>
          <a:xfrm>
            <a:off x="1639207" y="935175"/>
            <a:ext cx="969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08</a:t>
            </a:r>
            <a:endParaRPr/>
          </a:p>
        </p:txBody>
      </p:sp>
      <p:grpSp>
        <p:nvGrpSpPr>
          <p:cNvPr id="1942" name="Google Shape;1942;p94"/>
          <p:cNvGrpSpPr/>
          <p:nvPr/>
        </p:nvGrpSpPr>
        <p:grpSpPr>
          <a:xfrm>
            <a:off x="6105826" y="1892001"/>
            <a:ext cx="2385741" cy="3194964"/>
            <a:chOff x="6095226" y="1135676"/>
            <a:chExt cx="2385741" cy="3194964"/>
          </a:xfrm>
        </p:grpSpPr>
        <p:sp>
          <p:nvSpPr>
            <p:cNvPr id="1943" name="Google Shape;1943;p94"/>
            <p:cNvSpPr/>
            <p:nvPr/>
          </p:nvSpPr>
          <p:spPr>
            <a:xfrm>
              <a:off x="6581964" y="1311047"/>
              <a:ext cx="1458246" cy="2728401"/>
            </a:xfrm>
            <a:custGeom>
              <a:rect b="b" l="l" r="r" t="t"/>
              <a:pathLst>
                <a:path extrusionOk="0" h="22310" w="11924">
                  <a:moveTo>
                    <a:pt x="664" y="0"/>
                  </a:moveTo>
                  <a:cubicBezTo>
                    <a:pt x="302" y="0"/>
                    <a:pt x="0" y="292"/>
                    <a:pt x="0" y="667"/>
                  </a:cubicBezTo>
                  <a:lnTo>
                    <a:pt x="0" y="21644"/>
                  </a:lnTo>
                  <a:cubicBezTo>
                    <a:pt x="0" y="22019"/>
                    <a:pt x="302" y="22310"/>
                    <a:pt x="664" y="22310"/>
                  </a:cubicBezTo>
                  <a:lnTo>
                    <a:pt x="11271" y="22310"/>
                  </a:lnTo>
                  <a:cubicBezTo>
                    <a:pt x="11632" y="22310"/>
                    <a:pt x="11923" y="22019"/>
                    <a:pt x="11923" y="21644"/>
                  </a:cubicBezTo>
                  <a:lnTo>
                    <a:pt x="11923" y="667"/>
                  </a:lnTo>
                  <a:cubicBezTo>
                    <a:pt x="11923" y="292"/>
                    <a:pt x="11632" y="0"/>
                    <a:pt x="11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94"/>
            <p:cNvSpPr/>
            <p:nvPr/>
          </p:nvSpPr>
          <p:spPr>
            <a:xfrm>
              <a:off x="6582652" y="1311060"/>
              <a:ext cx="1458246" cy="2728401"/>
            </a:xfrm>
            <a:custGeom>
              <a:rect b="b" l="l" r="r" t="t"/>
              <a:pathLst>
                <a:path extrusionOk="0" h="22310" w="11924">
                  <a:moveTo>
                    <a:pt x="664" y="0"/>
                  </a:moveTo>
                  <a:cubicBezTo>
                    <a:pt x="302" y="0"/>
                    <a:pt x="0" y="292"/>
                    <a:pt x="0" y="667"/>
                  </a:cubicBezTo>
                  <a:lnTo>
                    <a:pt x="0" y="21644"/>
                  </a:lnTo>
                  <a:cubicBezTo>
                    <a:pt x="0" y="22019"/>
                    <a:pt x="302" y="22310"/>
                    <a:pt x="664" y="22310"/>
                  </a:cubicBezTo>
                  <a:lnTo>
                    <a:pt x="11271" y="22310"/>
                  </a:lnTo>
                  <a:cubicBezTo>
                    <a:pt x="11632" y="22310"/>
                    <a:pt x="11923" y="22019"/>
                    <a:pt x="11923" y="21644"/>
                  </a:cubicBezTo>
                  <a:lnTo>
                    <a:pt x="11923" y="667"/>
                  </a:lnTo>
                  <a:cubicBezTo>
                    <a:pt x="11923" y="292"/>
                    <a:pt x="11632" y="0"/>
                    <a:pt x="1127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117"/>
                  </a:srgbClr>
                </a:gs>
              </a:gsLst>
              <a:lin ang="10801400" scaled="0"/>
            </a:gra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94"/>
            <p:cNvSpPr/>
            <p:nvPr/>
          </p:nvSpPr>
          <p:spPr>
            <a:xfrm>
              <a:off x="7830116" y="1135676"/>
              <a:ext cx="96002" cy="95757"/>
            </a:xfrm>
            <a:custGeom>
              <a:rect b="b" l="l" r="r" t="t"/>
              <a:pathLst>
                <a:path extrusionOk="0" h="783" w="785">
                  <a:moveTo>
                    <a:pt x="118" y="1"/>
                  </a:moveTo>
                  <a:cubicBezTo>
                    <a:pt x="48" y="1"/>
                    <a:pt x="1" y="46"/>
                    <a:pt x="1" y="116"/>
                  </a:cubicBezTo>
                  <a:lnTo>
                    <a:pt x="1" y="664"/>
                  </a:lnTo>
                  <a:cubicBezTo>
                    <a:pt x="1" y="723"/>
                    <a:pt x="48" y="782"/>
                    <a:pt x="118" y="782"/>
                  </a:cubicBezTo>
                  <a:lnTo>
                    <a:pt x="667" y="782"/>
                  </a:lnTo>
                  <a:cubicBezTo>
                    <a:pt x="737" y="782"/>
                    <a:pt x="785" y="723"/>
                    <a:pt x="785" y="664"/>
                  </a:cubicBezTo>
                  <a:lnTo>
                    <a:pt x="785" y="116"/>
                  </a:lnTo>
                  <a:cubicBezTo>
                    <a:pt x="785" y="46"/>
                    <a:pt x="737" y="1"/>
                    <a:pt x="6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94"/>
            <p:cNvSpPr/>
            <p:nvPr/>
          </p:nvSpPr>
          <p:spPr>
            <a:xfrm>
              <a:off x="7667462" y="1135676"/>
              <a:ext cx="97469" cy="95757"/>
            </a:xfrm>
            <a:custGeom>
              <a:rect b="b" l="l" r="r" t="t"/>
              <a:pathLst>
                <a:path extrusionOk="0" h="783" w="797">
                  <a:moveTo>
                    <a:pt x="130" y="1"/>
                  </a:moveTo>
                  <a:cubicBezTo>
                    <a:pt x="60" y="1"/>
                    <a:pt x="1" y="46"/>
                    <a:pt x="1" y="116"/>
                  </a:cubicBezTo>
                  <a:lnTo>
                    <a:pt x="1" y="664"/>
                  </a:lnTo>
                  <a:cubicBezTo>
                    <a:pt x="1" y="723"/>
                    <a:pt x="60" y="782"/>
                    <a:pt x="130" y="782"/>
                  </a:cubicBezTo>
                  <a:lnTo>
                    <a:pt x="667" y="782"/>
                  </a:lnTo>
                  <a:cubicBezTo>
                    <a:pt x="737" y="782"/>
                    <a:pt x="796" y="723"/>
                    <a:pt x="796" y="664"/>
                  </a:cubicBezTo>
                  <a:lnTo>
                    <a:pt x="796" y="116"/>
                  </a:lnTo>
                  <a:cubicBezTo>
                    <a:pt x="796" y="46"/>
                    <a:pt x="737" y="1"/>
                    <a:pt x="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94"/>
            <p:cNvSpPr/>
            <p:nvPr/>
          </p:nvSpPr>
          <p:spPr>
            <a:xfrm>
              <a:off x="7504809" y="1135676"/>
              <a:ext cx="97347" cy="95757"/>
            </a:xfrm>
            <a:custGeom>
              <a:rect b="b" l="l" r="r" t="t"/>
              <a:pathLst>
                <a:path extrusionOk="0" h="783" w="796">
                  <a:moveTo>
                    <a:pt x="129" y="1"/>
                  </a:moveTo>
                  <a:cubicBezTo>
                    <a:pt x="59" y="1"/>
                    <a:pt x="1" y="46"/>
                    <a:pt x="1" y="116"/>
                  </a:cubicBezTo>
                  <a:lnTo>
                    <a:pt x="1" y="664"/>
                  </a:lnTo>
                  <a:cubicBezTo>
                    <a:pt x="1" y="723"/>
                    <a:pt x="59" y="782"/>
                    <a:pt x="129" y="782"/>
                  </a:cubicBezTo>
                  <a:lnTo>
                    <a:pt x="667" y="782"/>
                  </a:lnTo>
                  <a:cubicBezTo>
                    <a:pt x="737" y="782"/>
                    <a:pt x="796" y="723"/>
                    <a:pt x="796" y="664"/>
                  </a:cubicBezTo>
                  <a:lnTo>
                    <a:pt x="796" y="116"/>
                  </a:lnTo>
                  <a:cubicBezTo>
                    <a:pt x="796" y="46"/>
                    <a:pt x="737" y="1"/>
                    <a:pt x="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94"/>
            <p:cNvSpPr/>
            <p:nvPr/>
          </p:nvSpPr>
          <p:spPr>
            <a:xfrm>
              <a:off x="6955578" y="1747642"/>
              <a:ext cx="712001" cy="712124"/>
            </a:xfrm>
            <a:custGeom>
              <a:rect b="b" l="l" r="r" t="t"/>
              <a:pathLst>
                <a:path extrusionOk="0" h="5823" w="5822">
                  <a:moveTo>
                    <a:pt x="641" y="1"/>
                  </a:moveTo>
                  <a:cubicBezTo>
                    <a:pt x="291" y="1"/>
                    <a:pt x="0" y="292"/>
                    <a:pt x="0" y="642"/>
                  </a:cubicBezTo>
                  <a:lnTo>
                    <a:pt x="0" y="5181"/>
                  </a:lnTo>
                  <a:cubicBezTo>
                    <a:pt x="0" y="5531"/>
                    <a:pt x="291" y="5822"/>
                    <a:pt x="641" y="5822"/>
                  </a:cubicBezTo>
                  <a:lnTo>
                    <a:pt x="5181" y="5822"/>
                  </a:lnTo>
                  <a:cubicBezTo>
                    <a:pt x="5531" y="5822"/>
                    <a:pt x="5822" y="5531"/>
                    <a:pt x="5822" y="5181"/>
                  </a:cubicBezTo>
                  <a:lnTo>
                    <a:pt x="5822" y="642"/>
                  </a:lnTo>
                  <a:cubicBezTo>
                    <a:pt x="5822" y="292"/>
                    <a:pt x="5531" y="1"/>
                    <a:pt x="5181" y="1"/>
                  </a:cubicBezTo>
                  <a:close/>
                </a:path>
              </a:pathLst>
            </a:custGeom>
            <a:solidFill>
              <a:srgbClr val="E8595A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94"/>
            <p:cNvSpPr/>
            <p:nvPr/>
          </p:nvSpPr>
          <p:spPr>
            <a:xfrm>
              <a:off x="6955578" y="1747642"/>
              <a:ext cx="712001" cy="712124"/>
            </a:xfrm>
            <a:custGeom>
              <a:rect b="b" l="l" r="r" t="t"/>
              <a:pathLst>
                <a:path extrusionOk="0" h="5823" w="5822">
                  <a:moveTo>
                    <a:pt x="641" y="1"/>
                  </a:moveTo>
                  <a:cubicBezTo>
                    <a:pt x="291" y="1"/>
                    <a:pt x="0" y="292"/>
                    <a:pt x="0" y="642"/>
                  </a:cubicBezTo>
                  <a:lnTo>
                    <a:pt x="0" y="5181"/>
                  </a:lnTo>
                  <a:cubicBezTo>
                    <a:pt x="0" y="5531"/>
                    <a:pt x="291" y="5822"/>
                    <a:pt x="641" y="5822"/>
                  </a:cubicBezTo>
                  <a:lnTo>
                    <a:pt x="5181" y="5822"/>
                  </a:lnTo>
                  <a:cubicBezTo>
                    <a:pt x="5531" y="5822"/>
                    <a:pt x="5822" y="5531"/>
                    <a:pt x="5822" y="5181"/>
                  </a:cubicBezTo>
                  <a:lnTo>
                    <a:pt x="5822" y="642"/>
                  </a:lnTo>
                  <a:cubicBezTo>
                    <a:pt x="5822" y="292"/>
                    <a:pt x="5531" y="1"/>
                    <a:pt x="5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94"/>
            <p:cNvSpPr/>
            <p:nvPr/>
          </p:nvSpPr>
          <p:spPr>
            <a:xfrm>
              <a:off x="7178157" y="2008987"/>
              <a:ext cx="77168" cy="75823"/>
            </a:xfrm>
            <a:custGeom>
              <a:rect b="b" l="l" r="r" t="t"/>
              <a:pathLst>
                <a:path extrusionOk="0" h="620" w="631">
                  <a:moveTo>
                    <a:pt x="317" y="0"/>
                  </a:moveTo>
                  <a:cubicBezTo>
                    <a:pt x="140" y="0"/>
                    <a:pt x="0" y="140"/>
                    <a:pt x="0" y="303"/>
                  </a:cubicBezTo>
                  <a:cubicBezTo>
                    <a:pt x="0" y="479"/>
                    <a:pt x="140" y="619"/>
                    <a:pt x="317" y="619"/>
                  </a:cubicBezTo>
                  <a:cubicBezTo>
                    <a:pt x="490" y="619"/>
                    <a:pt x="630" y="479"/>
                    <a:pt x="630" y="303"/>
                  </a:cubicBezTo>
                  <a:cubicBezTo>
                    <a:pt x="630" y="140"/>
                    <a:pt x="490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94"/>
            <p:cNvSpPr/>
            <p:nvPr/>
          </p:nvSpPr>
          <p:spPr>
            <a:xfrm>
              <a:off x="7121289" y="1951753"/>
              <a:ext cx="380949" cy="304270"/>
            </a:xfrm>
            <a:custGeom>
              <a:rect b="b" l="l" r="r" t="t"/>
              <a:pathLst>
                <a:path extrusionOk="0" h="2488" w="3115">
                  <a:moveTo>
                    <a:pt x="2731" y="303"/>
                  </a:moveTo>
                  <a:cubicBezTo>
                    <a:pt x="2764" y="303"/>
                    <a:pt x="2801" y="340"/>
                    <a:pt x="2801" y="387"/>
                  </a:cubicBezTo>
                  <a:lnTo>
                    <a:pt x="2801" y="1493"/>
                  </a:lnTo>
                  <a:lnTo>
                    <a:pt x="2311" y="922"/>
                  </a:lnTo>
                  <a:cubicBezTo>
                    <a:pt x="2263" y="852"/>
                    <a:pt x="2182" y="830"/>
                    <a:pt x="2101" y="818"/>
                  </a:cubicBezTo>
                  <a:cubicBezTo>
                    <a:pt x="2017" y="818"/>
                    <a:pt x="1947" y="852"/>
                    <a:pt x="1891" y="922"/>
                  </a:cubicBezTo>
                  <a:lnTo>
                    <a:pt x="1317" y="1611"/>
                  </a:lnTo>
                  <a:lnTo>
                    <a:pt x="1132" y="1423"/>
                  </a:lnTo>
                  <a:cubicBezTo>
                    <a:pt x="1078" y="1371"/>
                    <a:pt x="1008" y="1346"/>
                    <a:pt x="938" y="1346"/>
                  </a:cubicBezTo>
                  <a:cubicBezTo>
                    <a:pt x="868" y="1346"/>
                    <a:pt x="798" y="1371"/>
                    <a:pt x="745" y="1423"/>
                  </a:cubicBezTo>
                  <a:lnTo>
                    <a:pt x="314" y="1857"/>
                  </a:lnTo>
                  <a:lnTo>
                    <a:pt x="314" y="387"/>
                  </a:lnTo>
                  <a:cubicBezTo>
                    <a:pt x="314" y="340"/>
                    <a:pt x="350" y="303"/>
                    <a:pt x="395" y="303"/>
                  </a:cubicBezTo>
                  <a:close/>
                  <a:moveTo>
                    <a:pt x="395" y="1"/>
                  </a:moveTo>
                  <a:cubicBezTo>
                    <a:pt x="174" y="1"/>
                    <a:pt x="0" y="177"/>
                    <a:pt x="0" y="387"/>
                  </a:cubicBezTo>
                  <a:lnTo>
                    <a:pt x="0" y="2101"/>
                  </a:lnTo>
                  <a:cubicBezTo>
                    <a:pt x="0" y="2311"/>
                    <a:pt x="174" y="2487"/>
                    <a:pt x="395" y="2487"/>
                  </a:cubicBezTo>
                  <a:lnTo>
                    <a:pt x="2731" y="2487"/>
                  </a:lnTo>
                  <a:cubicBezTo>
                    <a:pt x="2941" y="2487"/>
                    <a:pt x="3114" y="2311"/>
                    <a:pt x="3114" y="2101"/>
                  </a:cubicBezTo>
                  <a:lnTo>
                    <a:pt x="3114" y="387"/>
                  </a:lnTo>
                  <a:cubicBezTo>
                    <a:pt x="3114" y="177"/>
                    <a:pt x="2941" y="1"/>
                    <a:pt x="2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94"/>
            <p:cNvSpPr/>
            <p:nvPr/>
          </p:nvSpPr>
          <p:spPr>
            <a:xfrm>
              <a:off x="6817139" y="2735300"/>
              <a:ext cx="989122" cy="339491"/>
            </a:xfrm>
            <a:custGeom>
              <a:rect b="b" l="l" r="r" t="t"/>
              <a:pathLst>
                <a:path extrusionOk="0" h="2776" w="8088">
                  <a:moveTo>
                    <a:pt x="513" y="1"/>
                  </a:moveTo>
                  <a:cubicBezTo>
                    <a:pt x="233" y="1"/>
                    <a:pt x="1" y="222"/>
                    <a:pt x="1" y="513"/>
                  </a:cubicBezTo>
                  <a:lnTo>
                    <a:pt x="1" y="2263"/>
                  </a:lnTo>
                  <a:cubicBezTo>
                    <a:pt x="1" y="2543"/>
                    <a:pt x="233" y="2776"/>
                    <a:pt x="513" y="2776"/>
                  </a:cubicBezTo>
                  <a:lnTo>
                    <a:pt x="7573" y="2776"/>
                  </a:lnTo>
                  <a:cubicBezTo>
                    <a:pt x="7864" y="2776"/>
                    <a:pt x="8088" y="2543"/>
                    <a:pt x="8088" y="2263"/>
                  </a:cubicBezTo>
                  <a:lnTo>
                    <a:pt x="8088" y="513"/>
                  </a:lnTo>
                  <a:cubicBezTo>
                    <a:pt x="8088" y="222"/>
                    <a:pt x="7864" y="1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94"/>
            <p:cNvSpPr/>
            <p:nvPr/>
          </p:nvSpPr>
          <p:spPr>
            <a:xfrm>
              <a:off x="7460660" y="2586222"/>
              <a:ext cx="1020307" cy="460685"/>
            </a:xfrm>
            <a:custGeom>
              <a:rect b="b" l="l" r="r" t="t"/>
              <a:pathLst>
                <a:path extrusionOk="0" h="3767" w="8343">
                  <a:moveTo>
                    <a:pt x="811" y="0"/>
                  </a:moveTo>
                  <a:cubicBezTo>
                    <a:pt x="558" y="0"/>
                    <a:pt x="336" y="178"/>
                    <a:pt x="292" y="436"/>
                  </a:cubicBezTo>
                  <a:lnTo>
                    <a:pt x="48" y="2175"/>
                  </a:lnTo>
                  <a:cubicBezTo>
                    <a:pt x="0" y="2455"/>
                    <a:pt x="199" y="2712"/>
                    <a:pt x="479" y="2760"/>
                  </a:cubicBezTo>
                  <a:lnTo>
                    <a:pt x="7469" y="3762"/>
                  </a:lnTo>
                  <a:cubicBezTo>
                    <a:pt x="7490" y="3765"/>
                    <a:pt x="7511" y="3766"/>
                    <a:pt x="7531" y="3766"/>
                  </a:cubicBezTo>
                  <a:cubicBezTo>
                    <a:pt x="7788" y="3766"/>
                    <a:pt x="8020" y="3579"/>
                    <a:pt x="8051" y="3320"/>
                  </a:cubicBezTo>
                  <a:lnTo>
                    <a:pt x="8298" y="1592"/>
                  </a:lnTo>
                  <a:cubicBezTo>
                    <a:pt x="8342" y="1312"/>
                    <a:pt x="8146" y="1054"/>
                    <a:pt x="7866" y="1010"/>
                  </a:cubicBezTo>
                  <a:lnTo>
                    <a:pt x="877" y="4"/>
                  </a:lnTo>
                  <a:cubicBezTo>
                    <a:pt x="855" y="2"/>
                    <a:pt x="833" y="0"/>
                    <a:pt x="8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94"/>
            <p:cNvSpPr/>
            <p:nvPr/>
          </p:nvSpPr>
          <p:spPr>
            <a:xfrm>
              <a:off x="7587725" y="2682101"/>
              <a:ext cx="767890" cy="150423"/>
            </a:xfrm>
            <a:custGeom>
              <a:rect b="b" l="l" r="r" t="t"/>
              <a:pathLst>
                <a:path extrusionOk="0" h="1230" w="6279">
                  <a:moveTo>
                    <a:pt x="211" y="0"/>
                  </a:moveTo>
                  <a:cubicBezTo>
                    <a:pt x="116" y="0"/>
                    <a:pt x="35" y="68"/>
                    <a:pt x="12" y="167"/>
                  </a:cubicBezTo>
                  <a:cubicBezTo>
                    <a:pt x="0" y="270"/>
                    <a:pt x="70" y="377"/>
                    <a:pt x="177" y="388"/>
                  </a:cubicBezTo>
                  <a:lnTo>
                    <a:pt x="6043" y="1228"/>
                  </a:lnTo>
                  <a:cubicBezTo>
                    <a:pt x="6051" y="1229"/>
                    <a:pt x="6058" y="1229"/>
                    <a:pt x="6065" y="1229"/>
                  </a:cubicBezTo>
                  <a:cubicBezTo>
                    <a:pt x="6162" y="1229"/>
                    <a:pt x="6243" y="1162"/>
                    <a:pt x="6253" y="1066"/>
                  </a:cubicBezTo>
                  <a:cubicBezTo>
                    <a:pt x="6278" y="959"/>
                    <a:pt x="6197" y="867"/>
                    <a:pt x="6091" y="856"/>
                  </a:cubicBezTo>
                  <a:lnTo>
                    <a:pt x="233" y="2"/>
                  </a:lnTo>
                  <a:cubicBezTo>
                    <a:pt x="225" y="1"/>
                    <a:pt x="218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94"/>
            <p:cNvSpPr/>
            <p:nvPr/>
          </p:nvSpPr>
          <p:spPr>
            <a:xfrm>
              <a:off x="7573295" y="2784829"/>
              <a:ext cx="306960" cy="83650"/>
            </a:xfrm>
            <a:custGeom>
              <a:rect b="b" l="l" r="r" t="t"/>
              <a:pathLst>
                <a:path extrusionOk="0" h="684" w="2510">
                  <a:moveTo>
                    <a:pt x="214" y="1"/>
                  </a:moveTo>
                  <a:cubicBezTo>
                    <a:pt x="115" y="1"/>
                    <a:pt x="25" y="68"/>
                    <a:pt x="15" y="167"/>
                  </a:cubicBezTo>
                  <a:cubicBezTo>
                    <a:pt x="1" y="271"/>
                    <a:pt x="71" y="366"/>
                    <a:pt x="177" y="377"/>
                  </a:cubicBezTo>
                  <a:lnTo>
                    <a:pt x="2277" y="679"/>
                  </a:lnTo>
                  <a:cubicBezTo>
                    <a:pt x="2289" y="682"/>
                    <a:pt x="2301" y="683"/>
                    <a:pt x="2312" y="683"/>
                  </a:cubicBezTo>
                  <a:cubicBezTo>
                    <a:pt x="2401" y="683"/>
                    <a:pt x="2477" y="609"/>
                    <a:pt x="2487" y="517"/>
                  </a:cubicBezTo>
                  <a:cubicBezTo>
                    <a:pt x="2510" y="411"/>
                    <a:pt x="2429" y="318"/>
                    <a:pt x="2325" y="307"/>
                  </a:cubicBezTo>
                  <a:lnTo>
                    <a:pt x="236" y="2"/>
                  </a:lnTo>
                  <a:cubicBezTo>
                    <a:pt x="228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94"/>
            <p:cNvSpPr/>
            <p:nvPr/>
          </p:nvSpPr>
          <p:spPr>
            <a:xfrm>
              <a:off x="6430562" y="1923381"/>
              <a:ext cx="362360" cy="362360"/>
            </a:xfrm>
            <a:custGeom>
              <a:rect b="b" l="l" r="r" t="t"/>
              <a:pathLst>
                <a:path extrusionOk="0" h="2963" w="2963">
                  <a:moveTo>
                    <a:pt x="409" y="0"/>
                  </a:moveTo>
                  <a:cubicBezTo>
                    <a:pt x="188" y="0"/>
                    <a:pt x="0" y="185"/>
                    <a:pt x="0" y="409"/>
                  </a:cubicBezTo>
                  <a:lnTo>
                    <a:pt x="0" y="2554"/>
                  </a:lnTo>
                  <a:cubicBezTo>
                    <a:pt x="0" y="2775"/>
                    <a:pt x="188" y="2963"/>
                    <a:pt x="409" y="2963"/>
                  </a:cubicBezTo>
                  <a:lnTo>
                    <a:pt x="2554" y="2963"/>
                  </a:lnTo>
                  <a:cubicBezTo>
                    <a:pt x="2778" y="2963"/>
                    <a:pt x="2963" y="2775"/>
                    <a:pt x="2963" y="2554"/>
                  </a:cubicBezTo>
                  <a:lnTo>
                    <a:pt x="2963" y="409"/>
                  </a:lnTo>
                  <a:cubicBezTo>
                    <a:pt x="2963" y="185"/>
                    <a:pt x="2778" y="0"/>
                    <a:pt x="2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94"/>
            <p:cNvSpPr/>
            <p:nvPr/>
          </p:nvSpPr>
          <p:spPr>
            <a:xfrm>
              <a:off x="6524730" y="2013023"/>
              <a:ext cx="165465" cy="181363"/>
            </a:xfrm>
            <a:custGeom>
              <a:rect b="b" l="l" r="r" t="t"/>
              <a:pathLst>
                <a:path extrusionOk="0" h="1483" w="1353">
                  <a:moveTo>
                    <a:pt x="1109" y="1"/>
                  </a:moveTo>
                  <a:cubicBezTo>
                    <a:pt x="969" y="1"/>
                    <a:pt x="863" y="107"/>
                    <a:pt x="863" y="247"/>
                  </a:cubicBezTo>
                  <a:lnTo>
                    <a:pt x="863" y="306"/>
                  </a:lnTo>
                  <a:lnTo>
                    <a:pt x="420" y="561"/>
                  </a:lnTo>
                  <a:cubicBezTo>
                    <a:pt x="373" y="516"/>
                    <a:pt x="314" y="491"/>
                    <a:pt x="244" y="491"/>
                  </a:cubicBezTo>
                  <a:cubicBezTo>
                    <a:pt x="104" y="491"/>
                    <a:pt x="0" y="609"/>
                    <a:pt x="0" y="737"/>
                  </a:cubicBezTo>
                  <a:cubicBezTo>
                    <a:pt x="0" y="877"/>
                    <a:pt x="104" y="981"/>
                    <a:pt x="244" y="981"/>
                  </a:cubicBezTo>
                  <a:cubicBezTo>
                    <a:pt x="314" y="981"/>
                    <a:pt x="373" y="959"/>
                    <a:pt x="420" y="922"/>
                  </a:cubicBezTo>
                  <a:lnTo>
                    <a:pt x="863" y="1180"/>
                  </a:lnTo>
                  <a:lnTo>
                    <a:pt x="863" y="1239"/>
                  </a:lnTo>
                  <a:cubicBezTo>
                    <a:pt x="863" y="1367"/>
                    <a:pt x="969" y="1482"/>
                    <a:pt x="1109" y="1482"/>
                  </a:cubicBezTo>
                  <a:cubicBezTo>
                    <a:pt x="1238" y="1482"/>
                    <a:pt x="1353" y="1367"/>
                    <a:pt x="1353" y="1239"/>
                  </a:cubicBezTo>
                  <a:cubicBezTo>
                    <a:pt x="1353" y="1099"/>
                    <a:pt x="1238" y="981"/>
                    <a:pt x="1109" y="981"/>
                  </a:cubicBezTo>
                  <a:cubicBezTo>
                    <a:pt x="1039" y="981"/>
                    <a:pt x="969" y="1017"/>
                    <a:pt x="922" y="1062"/>
                  </a:cubicBezTo>
                  <a:lnTo>
                    <a:pt x="479" y="819"/>
                  </a:lnTo>
                  <a:cubicBezTo>
                    <a:pt x="490" y="796"/>
                    <a:pt x="490" y="760"/>
                    <a:pt x="490" y="737"/>
                  </a:cubicBezTo>
                  <a:cubicBezTo>
                    <a:pt x="490" y="712"/>
                    <a:pt x="490" y="690"/>
                    <a:pt x="479" y="667"/>
                  </a:cubicBezTo>
                  <a:lnTo>
                    <a:pt x="922" y="410"/>
                  </a:lnTo>
                  <a:cubicBezTo>
                    <a:pt x="969" y="469"/>
                    <a:pt x="1039" y="491"/>
                    <a:pt x="1109" y="491"/>
                  </a:cubicBezTo>
                  <a:cubicBezTo>
                    <a:pt x="1238" y="491"/>
                    <a:pt x="1353" y="387"/>
                    <a:pt x="1353" y="247"/>
                  </a:cubicBezTo>
                  <a:cubicBezTo>
                    <a:pt x="1353" y="107"/>
                    <a:pt x="1238" y="1"/>
                    <a:pt x="11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94"/>
            <p:cNvSpPr/>
            <p:nvPr/>
          </p:nvSpPr>
          <p:spPr>
            <a:xfrm>
              <a:off x="6095226" y="2425403"/>
              <a:ext cx="388164" cy="28862"/>
            </a:xfrm>
            <a:custGeom>
              <a:rect b="b" l="l" r="r" t="t"/>
              <a:pathLst>
                <a:path extrusionOk="0" h="236" w="3174">
                  <a:moveTo>
                    <a:pt x="130" y="0"/>
                  </a:moveTo>
                  <a:cubicBezTo>
                    <a:pt x="60" y="0"/>
                    <a:pt x="1" y="48"/>
                    <a:pt x="1" y="118"/>
                  </a:cubicBezTo>
                  <a:cubicBezTo>
                    <a:pt x="1" y="188"/>
                    <a:pt x="60" y="236"/>
                    <a:pt x="130" y="236"/>
                  </a:cubicBezTo>
                  <a:lnTo>
                    <a:pt x="3056" y="236"/>
                  </a:lnTo>
                  <a:cubicBezTo>
                    <a:pt x="3126" y="236"/>
                    <a:pt x="3174" y="188"/>
                    <a:pt x="3174" y="118"/>
                  </a:cubicBezTo>
                  <a:cubicBezTo>
                    <a:pt x="3174" y="48"/>
                    <a:pt x="3126" y="0"/>
                    <a:pt x="3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94"/>
            <p:cNvSpPr/>
            <p:nvPr/>
          </p:nvSpPr>
          <p:spPr>
            <a:xfrm>
              <a:off x="6179488" y="2487040"/>
              <a:ext cx="303903" cy="29962"/>
            </a:xfrm>
            <a:custGeom>
              <a:rect b="b" l="l" r="r" t="t"/>
              <a:pathLst>
                <a:path extrusionOk="0" h="245" w="2485">
                  <a:moveTo>
                    <a:pt x="127" y="0"/>
                  </a:moveTo>
                  <a:cubicBezTo>
                    <a:pt x="57" y="0"/>
                    <a:pt x="1" y="57"/>
                    <a:pt x="1" y="127"/>
                  </a:cubicBezTo>
                  <a:cubicBezTo>
                    <a:pt x="1" y="185"/>
                    <a:pt x="57" y="244"/>
                    <a:pt x="127" y="244"/>
                  </a:cubicBezTo>
                  <a:lnTo>
                    <a:pt x="2367" y="244"/>
                  </a:lnTo>
                  <a:cubicBezTo>
                    <a:pt x="2437" y="244"/>
                    <a:pt x="2485" y="185"/>
                    <a:pt x="2485" y="127"/>
                  </a:cubicBezTo>
                  <a:cubicBezTo>
                    <a:pt x="2485" y="57"/>
                    <a:pt x="2437" y="0"/>
                    <a:pt x="2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94"/>
            <p:cNvSpPr/>
            <p:nvPr/>
          </p:nvSpPr>
          <p:spPr>
            <a:xfrm>
              <a:off x="6371982" y="2553813"/>
              <a:ext cx="111411" cy="30207"/>
            </a:xfrm>
            <a:custGeom>
              <a:rect b="b" l="l" r="r" t="t"/>
              <a:pathLst>
                <a:path extrusionOk="0" h="247" w="911">
                  <a:moveTo>
                    <a:pt x="118" y="1"/>
                  </a:moveTo>
                  <a:cubicBezTo>
                    <a:pt x="59" y="1"/>
                    <a:pt x="0" y="59"/>
                    <a:pt x="0" y="118"/>
                  </a:cubicBezTo>
                  <a:cubicBezTo>
                    <a:pt x="0" y="188"/>
                    <a:pt x="59" y="247"/>
                    <a:pt x="118" y="247"/>
                  </a:cubicBezTo>
                  <a:lnTo>
                    <a:pt x="793" y="247"/>
                  </a:lnTo>
                  <a:cubicBezTo>
                    <a:pt x="863" y="247"/>
                    <a:pt x="911" y="188"/>
                    <a:pt x="911" y="118"/>
                  </a:cubicBezTo>
                  <a:cubicBezTo>
                    <a:pt x="911" y="59"/>
                    <a:pt x="863" y="1"/>
                    <a:pt x="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94"/>
            <p:cNvSpPr/>
            <p:nvPr/>
          </p:nvSpPr>
          <p:spPr>
            <a:xfrm>
              <a:off x="6896998" y="3214698"/>
              <a:ext cx="314176" cy="1115942"/>
            </a:xfrm>
            <a:custGeom>
              <a:rect b="b" l="l" r="r" t="t"/>
              <a:pathLst>
                <a:path extrusionOk="0" h="9125" w="2569">
                  <a:moveTo>
                    <a:pt x="317" y="1"/>
                  </a:moveTo>
                  <a:cubicBezTo>
                    <a:pt x="140" y="1"/>
                    <a:pt x="0" y="141"/>
                    <a:pt x="0" y="315"/>
                  </a:cubicBezTo>
                  <a:lnTo>
                    <a:pt x="0" y="8822"/>
                  </a:lnTo>
                  <a:cubicBezTo>
                    <a:pt x="0" y="8984"/>
                    <a:pt x="140" y="9124"/>
                    <a:pt x="317" y="9124"/>
                  </a:cubicBezTo>
                  <a:lnTo>
                    <a:pt x="2254" y="9124"/>
                  </a:lnTo>
                  <a:cubicBezTo>
                    <a:pt x="2428" y="9124"/>
                    <a:pt x="2568" y="8984"/>
                    <a:pt x="2568" y="8822"/>
                  </a:cubicBezTo>
                  <a:lnTo>
                    <a:pt x="2568" y="315"/>
                  </a:lnTo>
                  <a:cubicBezTo>
                    <a:pt x="2568" y="141"/>
                    <a:pt x="2428" y="1"/>
                    <a:pt x="2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94"/>
            <p:cNvSpPr/>
            <p:nvPr/>
          </p:nvSpPr>
          <p:spPr>
            <a:xfrm>
              <a:off x="6999727" y="3331490"/>
              <a:ext cx="114468" cy="123151"/>
            </a:xfrm>
            <a:custGeom>
              <a:rect b="b" l="l" r="r" t="t"/>
              <a:pathLst>
                <a:path extrusionOk="0" h="1007" w="936">
                  <a:moveTo>
                    <a:pt x="446" y="1"/>
                  </a:moveTo>
                  <a:lnTo>
                    <a:pt x="26" y="211"/>
                  </a:lnTo>
                  <a:cubicBezTo>
                    <a:pt x="14" y="222"/>
                    <a:pt x="0" y="236"/>
                    <a:pt x="0" y="247"/>
                  </a:cubicBezTo>
                  <a:lnTo>
                    <a:pt x="0" y="970"/>
                  </a:lnTo>
                  <a:cubicBezTo>
                    <a:pt x="0" y="992"/>
                    <a:pt x="14" y="1006"/>
                    <a:pt x="37" y="1006"/>
                  </a:cubicBezTo>
                  <a:lnTo>
                    <a:pt x="236" y="1006"/>
                  </a:lnTo>
                  <a:cubicBezTo>
                    <a:pt x="258" y="1006"/>
                    <a:pt x="280" y="992"/>
                    <a:pt x="280" y="970"/>
                  </a:cubicBezTo>
                  <a:lnTo>
                    <a:pt x="280" y="609"/>
                  </a:lnTo>
                  <a:cubicBezTo>
                    <a:pt x="280" y="586"/>
                    <a:pt x="294" y="572"/>
                    <a:pt x="317" y="572"/>
                  </a:cubicBezTo>
                  <a:lnTo>
                    <a:pt x="619" y="572"/>
                  </a:lnTo>
                  <a:cubicBezTo>
                    <a:pt x="644" y="572"/>
                    <a:pt x="656" y="586"/>
                    <a:pt x="656" y="609"/>
                  </a:cubicBezTo>
                  <a:lnTo>
                    <a:pt x="656" y="970"/>
                  </a:lnTo>
                  <a:cubicBezTo>
                    <a:pt x="656" y="992"/>
                    <a:pt x="678" y="1006"/>
                    <a:pt x="700" y="1006"/>
                  </a:cubicBezTo>
                  <a:lnTo>
                    <a:pt x="888" y="1006"/>
                  </a:lnTo>
                  <a:cubicBezTo>
                    <a:pt x="910" y="1006"/>
                    <a:pt x="936" y="992"/>
                    <a:pt x="936" y="970"/>
                  </a:cubicBezTo>
                  <a:lnTo>
                    <a:pt x="936" y="247"/>
                  </a:lnTo>
                  <a:cubicBezTo>
                    <a:pt x="936" y="236"/>
                    <a:pt x="924" y="222"/>
                    <a:pt x="910" y="211"/>
                  </a:cubicBezTo>
                  <a:lnTo>
                    <a:pt x="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94"/>
            <p:cNvSpPr/>
            <p:nvPr/>
          </p:nvSpPr>
          <p:spPr>
            <a:xfrm>
              <a:off x="6995569" y="3586965"/>
              <a:ext cx="122784" cy="114224"/>
            </a:xfrm>
            <a:custGeom>
              <a:rect b="b" l="l" r="r" t="t"/>
              <a:pathLst>
                <a:path extrusionOk="0" h="934" w="1004">
                  <a:moveTo>
                    <a:pt x="502" y="292"/>
                  </a:moveTo>
                  <a:cubicBezTo>
                    <a:pt x="631" y="292"/>
                    <a:pt x="748" y="398"/>
                    <a:pt x="748" y="527"/>
                  </a:cubicBezTo>
                  <a:cubicBezTo>
                    <a:pt x="748" y="667"/>
                    <a:pt x="631" y="771"/>
                    <a:pt x="502" y="771"/>
                  </a:cubicBezTo>
                  <a:cubicBezTo>
                    <a:pt x="362" y="771"/>
                    <a:pt x="258" y="667"/>
                    <a:pt x="258" y="527"/>
                  </a:cubicBezTo>
                  <a:cubicBezTo>
                    <a:pt x="258" y="398"/>
                    <a:pt x="362" y="292"/>
                    <a:pt x="502" y="292"/>
                  </a:cubicBezTo>
                  <a:close/>
                  <a:moveTo>
                    <a:pt x="340" y="1"/>
                  </a:moveTo>
                  <a:cubicBezTo>
                    <a:pt x="328" y="1"/>
                    <a:pt x="314" y="1"/>
                    <a:pt x="303" y="12"/>
                  </a:cubicBezTo>
                  <a:lnTo>
                    <a:pt x="222" y="130"/>
                  </a:lnTo>
                  <a:lnTo>
                    <a:pt x="163" y="130"/>
                  </a:lnTo>
                  <a:cubicBezTo>
                    <a:pt x="71" y="130"/>
                    <a:pt x="1" y="200"/>
                    <a:pt x="1" y="292"/>
                  </a:cubicBezTo>
                  <a:lnTo>
                    <a:pt x="1" y="771"/>
                  </a:lnTo>
                  <a:cubicBezTo>
                    <a:pt x="1" y="863"/>
                    <a:pt x="71" y="933"/>
                    <a:pt x="163" y="933"/>
                  </a:cubicBezTo>
                  <a:lnTo>
                    <a:pt x="841" y="933"/>
                  </a:lnTo>
                  <a:cubicBezTo>
                    <a:pt x="933" y="933"/>
                    <a:pt x="1003" y="863"/>
                    <a:pt x="1003" y="771"/>
                  </a:cubicBezTo>
                  <a:lnTo>
                    <a:pt x="1003" y="292"/>
                  </a:lnTo>
                  <a:cubicBezTo>
                    <a:pt x="1003" y="200"/>
                    <a:pt x="933" y="130"/>
                    <a:pt x="841" y="130"/>
                  </a:cubicBezTo>
                  <a:lnTo>
                    <a:pt x="782" y="130"/>
                  </a:lnTo>
                  <a:lnTo>
                    <a:pt x="701" y="12"/>
                  </a:lnTo>
                  <a:cubicBezTo>
                    <a:pt x="690" y="1"/>
                    <a:pt x="678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94"/>
            <p:cNvSpPr/>
            <p:nvPr/>
          </p:nvSpPr>
          <p:spPr>
            <a:xfrm>
              <a:off x="7041185" y="3636984"/>
              <a:ext cx="30207" cy="29962"/>
            </a:xfrm>
            <a:custGeom>
              <a:rect b="b" l="l" r="r" t="t"/>
              <a:pathLst>
                <a:path extrusionOk="0" h="245" w="247">
                  <a:moveTo>
                    <a:pt x="129" y="1"/>
                  </a:moveTo>
                  <a:cubicBezTo>
                    <a:pt x="59" y="1"/>
                    <a:pt x="0" y="59"/>
                    <a:pt x="0" y="118"/>
                  </a:cubicBezTo>
                  <a:cubicBezTo>
                    <a:pt x="0" y="188"/>
                    <a:pt x="59" y="244"/>
                    <a:pt x="129" y="244"/>
                  </a:cubicBezTo>
                  <a:cubicBezTo>
                    <a:pt x="199" y="244"/>
                    <a:pt x="247" y="188"/>
                    <a:pt x="247" y="118"/>
                  </a:cubicBezTo>
                  <a:cubicBezTo>
                    <a:pt x="247" y="59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94"/>
            <p:cNvSpPr/>
            <p:nvPr/>
          </p:nvSpPr>
          <p:spPr>
            <a:xfrm>
              <a:off x="6987008" y="3849044"/>
              <a:ext cx="101505" cy="99670"/>
            </a:xfrm>
            <a:custGeom>
              <a:rect b="b" l="l" r="r" t="t"/>
              <a:pathLst>
                <a:path extrusionOk="0" h="815" w="830">
                  <a:moveTo>
                    <a:pt x="415" y="0"/>
                  </a:moveTo>
                  <a:cubicBezTo>
                    <a:pt x="340" y="0"/>
                    <a:pt x="264" y="6"/>
                    <a:pt x="188" y="17"/>
                  </a:cubicBezTo>
                  <a:cubicBezTo>
                    <a:pt x="104" y="39"/>
                    <a:pt x="48" y="98"/>
                    <a:pt x="34" y="179"/>
                  </a:cubicBezTo>
                  <a:cubicBezTo>
                    <a:pt x="1" y="330"/>
                    <a:pt x="1" y="484"/>
                    <a:pt x="34" y="636"/>
                  </a:cubicBezTo>
                  <a:cubicBezTo>
                    <a:pt x="48" y="717"/>
                    <a:pt x="104" y="787"/>
                    <a:pt x="188" y="798"/>
                  </a:cubicBezTo>
                  <a:cubicBezTo>
                    <a:pt x="264" y="809"/>
                    <a:pt x="340" y="815"/>
                    <a:pt x="415" y="815"/>
                  </a:cubicBezTo>
                  <a:cubicBezTo>
                    <a:pt x="491" y="815"/>
                    <a:pt x="566" y="809"/>
                    <a:pt x="642" y="798"/>
                  </a:cubicBezTo>
                  <a:cubicBezTo>
                    <a:pt x="723" y="787"/>
                    <a:pt x="793" y="717"/>
                    <a:pt x="804" y="636"/>
                  </a:cubicBezTo>
                  <a:cubicBezTo>
                    <a:pt x="830" y="484"/>
                    <a:pt x="830" y="330"/>
                    <a:pt x="804" y="179"/>
                  </a:cubicBezTo>
                  <a:cubicBezTo>
                    <a:pt x="793" y="98"/>
                    <a:pt x="723" y="39"/>
                    <a:pt x="642" y="17"/>
                  </a:cubicBezTo>
                  <a:cubicBezTo>
                    <a:pt x="566" y="6"/>
                    <a:pt x="491" y="0"/>
                    <a:pt x="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94"/>
            <p:cNvSpPr/>
            <p:nvPr/>
          </p:nvSpPr>
          <p:spPr>
            <a:xfrm>
              <a:off x="7096952" y="3873014"/>
              <a:ext cx="28495" cy="50386"/>
            </a:xfrm>
            <a:custGeom>
              <a:rect b="b" l="l" r="r" t="t"/>
              <a:pathLst>
                <a:path extrusionOk="0" h="412" w="233">
                  <a:moveTo>
                    <a:pt x="160" y="0"/>
                  </a:moveTo>
                  <a:cubicBezTo>
                    <a:pt x="150" y="0"/>
                    <a:pt x="139" y="3"/>
                    <a:pt x="129" y="8"/>
                  </a:cubicBezTo>
                  <a:lnTo>
                    <a:pt x="45" y="53"/>
                  </a:lnTo>
                  <a:cubicBezTo>
                    <a:pt x="12" y="78"/>
                    <a:pt x="1" y="112"/>
                    <a:pt x="1" y="148"/>
                  </a:cubicBezTo>
                  <a:lnTo>
                    <a:pt x="1" y="274"/>
                  </a:lnTo>
                  <a:cubicBezTo>
                    <a:pt x="1" y="311"/>
                    <a:pt x="12" y="344"/>
                    <a:pt x="45" y="358"/>
                  </a:cubicBezTo>
                  <a:lnTo>
                    <a:pt x="129" y="403"/>
                  </a:lnTo>
                  <a:cubicBezTo>
                    <a:pt x="139" y="409"/>
                    <a:pt x="150" y="412"/>
                    <a:pt x="161" y="412"/>
                  </a:cubicBezTo>
                  <a:cubicBezTo>
                    <a:pt x="198" y="412"/>
                    <a:pt x="233" y="381"/>
                    <a:pt x="233" y="344"/>
                  </a:cubicBezTo>
                  <a:lnTo>
                    <a:pt x="233" y="78"/>
                  </a:lnTo>
                  <a:cubicBezTo>
                    <a:pt x="233" y="33"/>
                    <a:pt x="19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94"/>
            <p:cNvSpPr/>
            <p:nvPr/>
          </p:nvSpPr>
          <p:spPr>
            <a:xfrm>
              <a:off x="6995569" y="4067219"/>
              <a:ext cx="128532" cy="121317"/>
            </a:xfrm>
            <a:custGeom>
              <a:rect b="b" l="l" r="r" t="t"/>
              <a:pathLst>
                <a:path extrusionOk="0" h="992" w="1051">
                  <a:moveTo>
                    <a:pt x="609" y="166"/>
                  </a:moveTo>
                  <a:cubicBezTo>
                    <a:pt x="666" y="166"/>
                    <a:pt x="725" y="186"/>
                    <a:pt x="771" y="227"/>
                  </a:cubicBezTo>
                  <a:cubicBezTo>
                    <a:pt x="852" y="322"/>
                    <a:pt x="852" y="462"/>
                    <a:pt x="771" y="543"/>
                  </a:cubicBezTo>
                  <a:cubicBezTo>
                    <a:pt x="725" y="589"/>
                    <a:pt x="666" y="612"/>
                    <a:pt x="609" y="612"/>
                  </a:cubicBezTo>
                  <a:cubicBezTo>
                    <a:pt x="552" y="612"/>
                    <a:pt x="496" y="589"/>
                    <a:pt x="454" y="543"/>
                  </a:cubicBezTo>
                  <a:cubicBezTo>
                    <a:pt x="362" y="462"/>
                    <a:pt x="362" y="322"/>
                    <a:pt x="454" y="227"/>
                  </a:cubicBezTo>
                  <a:cubicBezTo>
                    <a:pt x="496" y="186"/>
                    <a:pt x="552" y="166"/>
                    <a:pt x="609" y="166"/>
                  </a:cubicBezTo>
                  <a:close/>
                  <a:moveTo>
                    <a:pt x="613" y="0"/>
                  </a:moveTo>
                  <a:cubicBezTo>
                    <a:pt x="528" y="0"/>
                    <a:pt x="443" y="29"/>
                    <a:pt x="373" y="87"/>
                  </a:cubicBezTo>
                  <a:cubicBezTo>
                    <a:pt x="222" y="204"/>
                    <a:pt x="188" y="414"/>
                    <a:pt x="270" y="577"/>
                  </a:cubicBezTo>
                  <a:lnTo>
                    <a:pt x="23" y="823"/>
                  </a:lnTo>
                  <a:cubicBezTo>
                    <a:pt x="1" y="845"/>
                    <a:pt x="1" y="882"/>
                    <a:pt x="23" y="904"/>
                  </a:cubicBezTo>
                  <a:lnTo>
                    <a:pt x="93" y="974"/>
                  </a:lnTo>
                  <a:cubicBezTo>
                    <a:pt x="106" y="985"/>
                    <a:pt x="120" y="991"/>
                    <a:pt x="135" y="991"/>
                  </a:cubicBezTo>
                  <a:cubicBezTo>
                    <a:pt x="149" y="991"/>
                    <a:pt x="163" y="985"/>
                    <a:pt x="174" y="974"/>
                  </a:cubicBezTo>
                  <a:lnTo>
                    <a:pt x="421" y="731"/>
                  </a:lnTo>
                  <a:cubicBezTo>
                    <a:pt x="479" y="762"/>
                    <a:pt x="543" y="777"/>
                    <a:pt x="606" y="777"/>
                  </a:cubicBezTo>
                  <a:cubicBezTo>
                    <a:pt x="708" y="777"/>
                    <a:pt x="809" y="738"/>
                    <a:pt x="888" y="661"/>
                  </a:cubicBezTo>
                  <a:cubicBezTo>
                    <a:pt x="1051" y="495"/>
                    <a:pt x="1040" y="227"/>
                    <a:pt x="852" y="87"/>
                  </a:cubicBezTo>
                  <a:cubicBezTo>
                    <a:pt x="782" y="29"/>
                    <a:pt x="697" y="0"/>
                    <a:pt x="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94"/>
            <p:cNvSpPr/>
            <p:nvPr/>
          </p:nvSpPr>
          <p:spPr>
            <a:xfrm>
              <a:off x="7132540" y="3334669"/>
              <a:ext cx="24459" cy="22625"/>
            </a:xfrm>
            <a:custGeom>
              <a:rect b="b" l="l" r="r" t="t"/>
              <a:pathLst>
                <a:path extrusionOk="0" h="185" w="200">
                  <a:moveTo>
                    <a:pt x="104" y="0"/>
                  </a:moveTo>
                  <a:cubicBezTo>
                    <a:pt x="48" y="0"/>
                    <a:pt x="1" y="34"/>
                    <a:pt x="1" y="92"/>
                  </a:cubicBezTo>
                  <a:cubicBezTo>
                    <a:pt x="1" y="140"/>
                    <a:pt x="48" y="185"/>
                    <a:pt x="104" y="185"/>
                  </a:cubicBezTo>
                  <a:cubicBezTo>
                    <a:pt x="152" y="185"/>
                    <a:pt x="200" y="140"/>
                    <a:pt x="200" y="92"/>
                  </a:cubicBezTo>
                  <a:cubicBezTo>
                    <a:pt x="200" y="34"/>
                    <a:pt x="152" y="0"/>
                    <a:pt x="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94"/>
            <p:cNvSpPr/>
            <p:nvPr/>
          </p:nvSpPr>
          <p:spPr>
            <a:xfrm>
              <a:off x="7328091" y="3249063"/>
              <a:ext cx="388164" cy="29840"/>
            </a:xfrm>
            <a:custGeom>
              <a:rect b="b" l="l" r="r" t="t"/>
              <a:pathLst>
                <a:path extrusionOk="0" h="244" w="3174">
                  <a:moveTo>
                    <a:pt x="116" y="0"/>
                  </a:moveTo>
                  <a:cubicBezTo>
                    <a:pt x="60" y="0"/>
                    <a:pt x="1" y="56"/>
                    <a:pt x="1" y="126"/>
                  </a:cubicBezTo>
                  <a:cubicBezTo>
                    <a:pt x="1" y="185"/>
                    <a:pt x="60" y="244"/>
                    <a:pt x="116" y="244"/>
                  </a:cubicBezTo>
                  <a:lnTo>
                    <a:pt x="3045" y="244"/>
                  </a:lnTo>
                  <a:cubicBezTo>
                    <a:pt x="3115" y="244"/>
                    <a:pt x="3173" y="185"/>
                    <a:pt x="3173" y="126"/>
                  </a:cubicBezTo>
                  <a:cubicBezTo>
                    <a:pt x="3173" y="56"/>
                    <a:pt x="311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94"/>
            <p:cNvSpPr/>
            <p:nvPr/>
          </p:nvSpPr>
          <p:spPr>
            <a:xfrm>
              <a:off x="7328091" y="3311678"/>
              <a:ext cx="303903" cy="29962"/>
            </a:xfrm>
            <a:custGeom>
              <a:rect b="b" l="l" r="r" t="t"/>
              <a:pathLst>
                <a:path extrusionOk="0" h="245" w="2485">
                  <a:moveTo>
                    <a:pt x="116" y="0"/>
                  </a:moveTo>
                  <a:cubicBezTo>
                    <a:pt x="60" y="0"/>
                    <a:pt x="1" y="59"/>
                    <a:pt x="1" y="118"/>
                  </a:cubicBezTo>
                  <a:cubicBezTo>
                    <a:pt x="1" y="188"/>
                    <a:pt x="60" y="244"/>
                    <a:pt x="116" y="244"/>
                  </a:cubicBezTo>
                  <a:lnTo>
                    <a:pt x="2356" y="244"/>
                  </a:lnTo>
                  <a:cubicBezTo>
                    <a:pt x="2426" y="244"/>
                    <a:pt x="2485" y="188"/>
                    <a:pt x="2485" y="118"/>
                  </a:cubicBezTo>
                  <a:cubicBezTo>
                    <a:pt x="2485" y="59"/>
                    <a:pt x="2426" y="0"/>
                    <a:pt x="2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94"/>
            <p:cNvSpPr/>
            <p:nvPr/>
          </p:nvSpPr>
          <p:spPr>
            <a:xfrm>
              <a:off x="7328091" y="3378818"/>
              <a:ext cx="111411" cy="28495"/>
            </a:xfrm>
            <a:custGeom>
              <a:rect b="b" l="l" r="r" t="t"/>
              <a:pathLst>
                <a:path extrusionOk="0" h="233" w="911">
                  <a:moveTo>
                    <a:pt x="116" y="0"/>
                  </a:moveTo>
                  <a:cubicBezTo>
                    <a:pt x="60" y="0"/>
                    <a:pt x="1" y="45"/>
                    <a:pt x="1" y="115"/>
                  </a:cubicBezTo>
                  <a:cubicBezTo>
                    <a:pt x="1" y="185"/>
                    <a:pt x="60" y="233"/>
                    <a:pt x="116" y="233"/>
                  </a:cubicBezTo>
                  <a:lnTo>
                    <a:pt x="793" y="233"/>
                  </a:lnTo>
                  <a:cubicBezTo>
                    <a:pt x="852" y="233"/>
                    <a:pt x="911" y="185"/>
                    <a:pt x="911" y="115"/>
                  </a:cubicBezTo>
                  <a:cubicBezTo>
                    <a:pt x="911" y="45"/>
                    <a:pt x="852" y="0"/>
                    <a:pt x="7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94"/>
            <p:cNvSpPr/>
            <p:nvPr/>
          </p:nvSpPr>
          <p:spPr>
            <a:xfrm>
              <a:off x="7328091" y="3490107"/>
              <a:ext cx="388164" cy="29962"/>
            </a:xfrm>
            <a:custGeom>
              <a:rect b="b" l="l" r="r" t="t"/>
              <a:pathLst>
                <a:path extrusionOk="0" h="245" w="3174">
                  <a:moveTo>
                    <a:pt x="116" y="0"/>
                  </a:moveTo>
                  <a:cubicBezTo>
                    <a:pt x="60" y="0"/>
                    <a:pt x="1" y="59"/>
                    <a:pt x="1" y="129"/>
                  </a:cubicBezTo>
                  <a:cubicBezTo>
                    <a:pt x="1" y="185"/>
                    <a:pt x="60" y="244"/>
                    <a:pt x="116" y="244"/>
                  </a:cubicBezTo>
                  <a:lnTo>
                    <a:pt x="3045" y="244"/>
                  </a:lnTo>
                  <a:cubicBezTo>
                    <a:pt x="3115" y="244"/>
                    <a:pt x="3173" y="185"/>
                    <a:pt x="3173" y="129"/>
                  </a:cubicBezTo>
                  <a:cubicBezTo>
                    <a:pt x="3173" y="59"/>
                    <a:pt x="311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94"/>
            <p:cNvSpPr/>
            <p:nvPr/>
          </p:nvSpPr>
          <p:spPr>
            <a:xfrm>
              <a:off x="7328091" y="3552722"/>
              <a:ext cx="303903" cy="28617"/>
            </a:xfrm>
            <a:custGeom>
              <a:rect b="b" l="l" r="r" t="t"/>
              <a:pathLst>
                <a:path extrusionOk="0" h="234" w="2485">
                  <a:moveTo>
                    <a:pt x="116" y="1"/>
                  </a:moveTo>
                  <a:cubicBezTo>
                    <a:pt x="60" y="1"/>
                    <a:pt x="1" y="48"/>
                    <a:pt x="1" y="118"/>
                  </a:cubicBezTo>
                  <a:cubicBezTo>
                    <a:pt x="1" y="188"/>
                    <a:pt x="60" y="233"/>
                    <a:pt x="116" y="233"/>
                  </a:cubicBezTo>
                  <a:lnTo>
                    <a:pt x="2356" y="233"/>
                  </a:lnTo>
                  <a:cubicBezTo>
                    <a:pt x="2426" y="233"/>
                    <a:pt x="2485" y="188"/>
                    <a:pt x="2485" y="118"/>
                  </a:cubicBezTo>
                  <a:cubicBezTo>
                    <a:pt x="2485" y="48"/>
                    <a:pt x="2426" y="1"/>
                    <a:pt x="2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94"/>
            <p:cNvSpPr/>
            <p:nvPr/>
          </p:nvSpPr>
          <p:spPr>
            <a:xfrm>
              <a:off x="7328091" y="3619862"/>
              <a:ext cx="111411" cy="28617"/>
            </a:xfrm>
            <a:custGeom>
              <a:rect b="b" l="l" r="r" t="t"/>
              <a:pathLst>
                <a:path extrusionOk="0" h="234" w="911">
                  <a:moveTo>
                    <a:pt x="116" y="1"/>
                  </a:moveTo>
                  <a:cubicBezTo>
                    <a:pt x="60" y="1"/>
                    <a:pt x="1" y="48"/>
                    <a:pt x="1" y="118"/>
                  </a:cubicBezTo>
                  <a:cubicBezTo>
                    <a:pt x="1" y="188"/>
                    <a:pt x="60" y="233"/>
                    <a:pt x="116" y="233"/>
                  </a:cubicBezTo>
                  <a:lnTo>
                    <a:pt x="793" y="233"/>
                  </a:lnTo>
                  <a:cubicBezTo>
                    <a:pt x="852" y="233"/>
                    <a:pt x="911" y="188"/>
                    <a:pt x="911" y="118"/>
                  </a:cubicBezTo>
                  <a:cubicBezTo>
                    <a:pt x="911" y="48"/>
                    <a:pt x="852" y="1"/>
                    <a:pt x="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9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9" name="Google Shape;1979;p95"/>
          <p:cNvGraphicFramePr/>
          <p:nvPr/>
        </p:nvGraphicFramePr>
        <p:xfrm>
          <a:off x="741463" y="975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{15C918DA-7CCB-403B-AA20-CFEF3B38B155}</a:tableStyleId>
              </a:tblPr>
              <a:tblGrid>
                <a:gridCol w="866100"/>
                <a:gridCol w="1002175"/>
                <a:gridCol w="5980200"/>
              </a:tblGrid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Issue Type</a:t>
                      </a:r>
                      <a:endParaRPr sz="1000">
                        <a:latin typeface="Orbitron Medium"/>
                        <a:ea typeface="Orbitron Medium"/>
                        <a:cs typeface="Orbitron Medium"/>
                        <a:sym typeface="Orbitron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Key</a:t>
                      </a:r>
                      <a:endParaRPr sz="1000">
                        <a:latin typeface="Orbitron Medium"/>
                        <a:ea typeface="Orbitron Medium"/>
                        <a:cs typeface="Orbitron Medium"/>
                        <a:sym typeface="Orbitron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      </a:t>
                      </a:r>
                      <a:r>
                        <a:rPr lang="en" sz="1000">
                          <a:latin typeface="Orbitron Medium"/>
                          <a:ea typeface="Orbitron Medium"/>
                          <a:cs typeface="Orbitron Medium"/>
                          <a:sym typeface="Orbitron Medium"/>
                        </a:rPr>
                        <a:t>  Needs</a:t>
                      </a:r>
                      <a:endParaRPr sz="1000">
                        <a:latin typeface="Orbitron Medium"/>
                        <a:ea typeface="Orbitron Medium"/>
                        <a:cs typeface="Orbitron Medium"/>
                        <a:sym typeface="Orbitron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LNG-101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be able to choose a topic for pronunciation practice So that I can focus on specific areas of improvement.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LNG-102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keep track of my progress in pronunciation and fluency So that I can see my improvement over time.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LNG-103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receive scores and feedback on my pronunciation accuracy So that I can understand my strengths and areas for improvement.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LNG-104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recover my account in case I forget my login credentials So that I can continue using the app without losing my progress.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LNG-105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reset my password if I forget it So that I can regain access to my account and continue using the app.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LNG-106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access and manage my personal settings So that I can customize my learning experience according to my preferences.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LNG-107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be able to edit my personal information So that I can manage it.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LNG-108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would like to have a navigation bar to switch from one page to another, login and logout for more convenient use.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</a:t>
                      </a: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NG-109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receive notifications for new exercises and updates So that I can stay engaged with the app and continue improving my English pronunciation and fluency.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96"/>
          <p:cNvSpPr txBox="1"/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BACKLOG</a:t>
            </a:r>
            <a:endParaRPr/>
          </a:p>
        </p:txBody>
      </p:sp>
      <p:graphicFrame>
        <p:nvGraphicFramePr>
          <p:cNvPr id="1985" name="Google Shape;1985;p96"/>
          <p:cNvGraphicFramePr/>
          <p:nvPr/>
        </p:nvGraphicFramePr>
        <p:xfrm>
          <a:off x="952500" y="178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{15C918DA-7CCB-403B-AA20-CFEF3B38B155}</a:tableStyleId>
              </a:tblPr>
              <a:tblGrid>
                <a:gridCol w="1146800"/>
                <a:gridCol w="739050"/>
                <a:gridCol w="5353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Issue type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Key 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                   Name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LNG-97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create a login and sign-up page to access the Languru app.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LNG-98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create and edit my user profile, so that my preferences and progress are saved.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LNG-88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see my score and receive feedback on my pronunciation and fluency.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Story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LNG-87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recover my account and reset my password if I forget it.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12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LNG-89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Draft Technical Paper 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97"/>
          <p:cNvSpPr txBox="1"/>
          <p:nvPr>
            <p:ph type="title"/>
          </p:nvPr>
        </p:nvSpPr>
        <p:spPr>
          <a:xfrm>
            <a:off x="801725" y="694824"/>
            <a:ext cx="7622100" cy="3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STORIES COMPLETED AND STORIES NOT COMPLETED</a:t>
            </a:r>
            <a:endParaRPr sz="1500"/>
          </a:p>
        </p:txBody>
      </p:sp>
      <p:graphicFrame>
        <p:nvGraphicFramePr>
          <p:cNvPr id="1991" name="Google Shape;1991;p97"/>
          <p:cNvGraphicFramePr/>
          <p:nvPr/>
        </p:nvGraphicFramePr>
        <p:xfrm>
          <a:off x="603900" y="100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{15C918DA-7CCB-403B-AA20-CFEF3B38B155}</a:tableStyleId>
              </a:tblPr>
              <a:tblGrid>
                <a:gridCol w="4499350"/>
                <a:gridCol w="1359275"/>
                <a:gridCol w="1889725"/>
              </a:tblGrid>
              <a:tr h="30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             </a:t>
                      </a:r>
                      <a:r>
                        <a:rPr b="1"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   </a:t>
                      </a:r>
                      <a:r>
                        <a:rPr b="1"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Name</a:t>
                      </a:r>
                      <a:endParaRPr b="1"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Status </a:t>
                      </a:r>
                      <a:endParaRPr b="1"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Date</a:t>
                      </a:r>
                      <a:endParaRPr b="1"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create a login and sign-up page to access the Languru app.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04/13/2023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would like to have a navigation bar to switch from one page to another, login and logout for more convenient use.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04/16/2023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create and edit my user profile, so that my preferences and progress are saved.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04/13/2023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see my score and receive feedback on my pronunciation and fluency.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04/16/2023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recover my account and reset my password if I forget it.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04/13/2023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an user, I want to be able to choose a topic for pronunciation practice So that I can focus on specific areas of improvement.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Done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04/16/2023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an user, I want to receive scores on my pronunciation accuracy So that I can understand my strengths and areas for improvement.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Done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04/16/2023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Draft Technical Paper </a:t>
                      </a:r>
                      <a:endParaRPr sz="8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 Done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04/14/2023</a:t>
                      </a:r>
                      <a:endParaRPr sz="7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71"/>
          <p:cNvGrpSpPr/>
          <p:nvPr/>
        </p:nvGrpSpPr>
        <p:grpSpPr>
          <a:xfrm>
            <a:off x="4668851" y="1279451"/>
            <a:ext cx="2540953" cy="2583620"/>
            <a:chOff x="905025" y="1265100"/>
            <a:chExt cx="1684200" cy="2349600"/>
          </a:xfrm>
        </p:grpSpPr>
        <p:sp>
          <p:nvSpPr>
            <p:cNvPr id="1412" name="Google Shape;1412;p71"/>
            <p:cNvSpPr/>
            <p:nvPr/>
          </p:nvSpPr>
          <p:spPr>
            <a:xfrm>
              <a:off x="905025" y="1265100"/>
              <a:ext cx="1684200" cy="23496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1"/>
            <p:cNvSpPr/>
            <p:nvPr/>
          </p:nvSpPr>
          <p:spPr>
            <a:xfrm>
              <a:off x="905025" y="1265100"/>
              <a:ext cx="1684200" cy="231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4" name="Google Shape;1414;p71"/>
            <p:cNvGrpSpPr/>
            <p:nvPr/>
          </p:nvGrpSpPr>
          <p:grpSpPr>
            <a:xfrm flipH="1" rot="10800000">
              <a:off x="1022849" y="1339509"/>
              <a:ext cx="376790" cy="82489"/>
              <a:chOff x="5578333" y="744468"/>
              <a:chExt cx="431653" cy="94500"/>
            </a:xfrm>
          </p:grpSpPr>
          <p:sp>
            <p:nvSpPr>
              <p:cNvPr id="1415" name="Google Shape;1415;p7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7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7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8" name="Google Shape;1418;p71"/>
          <p:cNvGrpSpPr/>
          <p:nvPr/>
        </p:nvGrpSpPr>
        <p:grpSpPr>
          <a:xfrm>
            <a:off x="1926201" y="1279397"/>
            <a:ext cx="2540953" cy="2583620"/>
            <a:chOff x="905025" y="1265100"/>
            <a:chExt cx="1684200" cy="2349600"/>
          </a:xfrm>
        </p:grpSpPr>
        <p:sp>
          <p:nvSpPr>
            <p:cNvPr id="1419" name="Google Shape;1419;p71"/>
            <p:cNvSpPr/>
            <p:nvPr/>
          </p:nvSpPr>
          <p:spPr>
            <a:xfrm>
              <a:off x="905025" y="1265100"/>
              <a:ext cx="1684200" cy="23496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1"/>
            <p:cNvSpPr/>
            <p:nvPr/>
          </p:nvSpPr>
          <p:spPr>
            <a:xfrm>
              <a:off x="905025" y="1265100"/>
              <a:ext cx="1684200" cy="231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1" name="Google Shape;1421;p71"/>
            <p:cNvGrpSpPr/>
            <p:nvPr/>
          </p:nvGrpSpPr>
          <p:grpSpPr>
            <a:xfrm flipH="1" rot="10800000">
              <a:off x="1022849" y="1339509"/>
              <a:ext cx="376790" cy="82489"/>
              <a:chOff x="5578333" y="744468"/>
              <a:chExt cx="431653" cy="94500"/>
            </a:xfrm>
          </p:grpSpPr>
          <p:sp>
            <p:nvSpPr>
              <p:cNvPr id="1422" name="Google Shape;1422;p7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7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7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5" name="Google Shape;1425;p71"/>
          <p:cNvSpPr txBox="1"/>
          <p:nvPr>
            <p:ph idx="3" type="title"/>
          </p:nvPr>
        </p:nvSpPr>
        <p:spPr>
          <a:xfrm>
            <a:off x="2021575" y="1679125"/>
            <a:ext cx="233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Indeevara Tadikonda</a:t>
            </a:r>
            <a:endParaRPr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26" name="Google Shape;1426;p71"/>
          <p:cNvSpPr txBox="1"/>
          <p:nvPr>
            <p:ph idx="4" type="subTitle"/>
          </p:nvPr>
        </p:nvSpPr>
        <p:spPr>
          <a:xfrm>
            <a:off x="2418613" y="3719300"/>
            <a:ext cx="15561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Developer</a:t>
            </a:r>
            <a:endParaRPr/>
          </a:p>
        </p:txBody>
      </p:sp>
      <p:sp>
        <p:nvSpPr>
          <p:cNvPr id="1427" name="Google Shape;1427;p71"/>
          <p:cNvSpPr txBox="1"/>
          <p:nvPr>
            <p:ph idx="7" type="title"/>
          </p:nvPr>
        </p:nvSpPr>
        <p:spPr>
          <a:xfrm>
            <a:off x="4819600" y="1609650"/>
            <a:ext cx="23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Hariharammurthy Krishnamoorthy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28" name="Google Shape;1428;p71"/>
          <p:cNvSpPr txBox="1"/>
          <p:nvPr>
            <p:ph idx="8" type="subTitle"/>
          </p:nvPr>
        </p:nvSpPr>
        <p:spPr>
          <a:xfrm>
            <a:off x="5161275" y="3852500"/>
            <a:ext cx="1739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Poppins"/>
                <a:ea typeface="Poppins"/>
                <a:cs typeface="Poppins"/>
                <a:sym typeface="Poppins"/>
              </a:rPr>
              <a:t>Quality Analyst And Tester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429" name="Google Shape;1429;p71"/>
          <p:cNvSpPr txBox="1"/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MEET OUR TEAM</a:t>
            </a:r>
            <a:endParaRPr/>
          </a:p>
        </p:txBody>
      </p:sp>
      <p:sp>
        <p:nvSpPr>
          <p:cNvPr id="1430" name="Google Shape;1430;p71"/>
          <p:cNvSpPr/>
          <p:nvPr/>
        </p:nvSpPr>
        <p:spPr>
          <a:xfrm rot="10800000">
            <a:off x="487212" y="1878987"/>
            <a:ext cx="303363" cy="303363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71"/>
          <p:cNvSpPr/>
          <p:nvPr/>
        </p:nvSpPr>
        <p:spPr>
          <a:xfrm>
            <a:off x="8238955" y="4255875"/>
            <a:ext cx="323174" cy="323174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71"/>
          <p:cNvSpPr/>
          <p:nvPr/>
        </p:nvSpPr>
        <p:spPr>
          <a:xfrm>
            <a:off x="8238948" y="922102"/>
            <a:ext cx="185056" cy="184653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57150">
              <a:schemeClr val="dk1">
                <a:alpha val="1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3" name="Google Shape;1433;p71"/>
          <p:cNvPicPr preferRelativeResize="0"/>
          <p:nvPr/>
        </p:nvPicPr>
        <p:blipFill rotWithShape="1">
          <a:blip r:embed="rId3">
            <a:alphaModFix/>
          </a:blip>
          <a:srcRect b="0" l="0" r="8900" t="61424"/>
          <a:stretch/>
        </p:blipFill>
        <p:spPr>
          <a:xfrm>
            <a:off x="2084428" y="2251825"/>
            <a:ext cx="2224474" cy="12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71"/>
          <p:cNvPicPr preferRelativeResize="0"/>
          <p:nvPr/>
        </p:nvPicPr>
        <p:blipFill rotWithShape="1">
          <a:blip r:embed="rId4">
            <a:alphaModFix/>
          </a:blip>
          <a:srcRect b="44743" l="8450" r="-2347" t="7752"/>
          <a:stretch/>
        </p:blipFill>
        <p:spPr>
          <a:xfrm>
            <a:off x="4930725" y="2251816"/>
            <a:ext cx="2017200" cy="153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98"/>
          <p:cNvSpPr txBox="1"/>
          <p:nvPr>
            <p:ph type="title"/>
          </p:nvPr>
        </p:nvSpPr>
        <p:spPr>
          <a:xfrm>
            <a:off x="2175518" y="1755000"/>
            <a:ext cx="5016300" cy="17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STORIES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AND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ACCEPTANCE CRITERIA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1" name="Google Shape;2001;p99"/>
          <p:cNvGraphicFramePr/>
          <p:nvPr/>
        </p:nvGraphicFramePr>
        <p:xfrm>
          <a:off x="905825" y="97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{FE1E9F04-AA02-425A-B460-556BBE68E9EF}</a:tableStyleId>
              </a:tblPr>
              <a:tblGrid>
                <a:gridCol w="412450"/>
                <a:gridCol w="6919875"/>
              </a:tblGrid>
              <a:tr h="45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 ID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Summary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an 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English language learner </a:t>
                      </a: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want to 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receive real-time feedback on my pronunciation accuracy </a:t>
                      </a: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 that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 can improve my speaking skills and sound more fluent.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38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Scenario: User is looking for feedback for their speaking Given I'm in a role of user who bad at pronounce in English Then Languru can give feedback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5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an English language learner I want to Practice speaking English using different words and phrases so that I can expand my vocabulary and improve my pronunciation skills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5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Scenario: User want to practice on different topics Given I'm in the role of user When I'm click on Speaking page Then a list of topics show up for user to choose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5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an English language learner I want to Receive personalized recommendations for pronunciation practice based on my weaknesses so that I can focus on improving areas where I need the most help.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5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Scenario: User have trouble cannot improve their speaking after many tries with the same word Given I'm a role of user When many try, the system recommend a personalized lesson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6" name="Google Shape;2006;p100"/>
          <p:cNvGraphicFramePr/>
          <p:nvPr/>
        </p:nvGraphicFramePr>
        <p:xfrm>
          <a:off x="882400" y="1212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{FE1E9F04-AA02-425A-B460-556BBE68E9EF}</a:tableStyleId>
              </a:tblPr>
              <a:tblGrid>
                <a:gridCol w="432700"/>
                <a:gridCol w="7279675"/>
              </a:tblGrid>
              <a:tr h="56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 ID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Summary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an English language learner I want to Track my progress and see improvement over time so that I can stay motivated and feel a sense of accomplishment.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2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Scenario: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User want to keep track of their progres</a:t>
                      </a: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Given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I'm in the role of user</a:t>
                      </a: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When 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 the app,</a:t>
                      </a: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click on profile, I can see our progress and achievements.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67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an 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English language learner </a:t>
                      </a: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want to 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Practice my pronunciation in different contexts, such as in a business setting or social setting </a:t>
                      </a: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 that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 can prepare for real-life situations where I need to speak English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  <a:tr h="46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Scenario: User want to improve speaking through different conversation Given I'm in the role of user When i search on search box the specific context Then desired outcome should show up</a:t>
                      </a:r>
                      <a:endParaRPr b="1"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01"/>
          <p:cNvSpPr txBox="1"/>
          <p:nvPr>
            <p:ph type="title"/>
          </p:nvPr>
        </p:nvSpPr>
        <p:spPr>
          <a:xfrm>
            <a:off x="2060993" y="1717300"/>
            <a:ext cx="5016300" cy="17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6" name="Google Shape;2016;p102"/>
          <p:cNvGraphicFramePr/>
          <p:nvPr/>
        </p:nvGraphicFramePr>
        <p:xfrm>
          <a:off x="629675" y="13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{15C918DA-7CCB-403B-AA20-CFEF3B38B155}</a:tableStyleId>
              </a:tblPr>
              <a:tblGrid>
                <a:gridCol w="861950"/>
                <a:gridCol w="962925"/>
                <a:gridCol w="912425"/>
                <a:gridCol w="912425"/>
                <a:gridCol w="912425"/>
                <a:gridCol w="912425"/>
                <a:gridCol w="912425"/>
                <a:gridCol w="802950"/>
                <a:gridCol w="802950"/>
              </a:tblGrid>
              <a:tr h="563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3585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585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5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324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1" name="Google Shape;2021;p103"/>
          <p:cNvGraphicFramePr/>
          <p:nvPr/>
        </p:nvGraphicFramePr>
        <p:xfrm>
          <a:off x="403650" y="3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{FE1E9F04-AA02-425A-B460-556BBE68E9EF}</a:tableStyleId>
              </a:tblPr>
              <a:tblGrid>
                <a:gridCol w="777600"/>
                <a:gridCol w="1122400"/>
                <a:gridCol w="985200"/>
                <a:gridCol w="985200"/>
                <a:gridCol w="1037950"/>
                <a:gridCol w="958775"/>
                <a:gridCol w="1103725"/>
                <a:gridCol w="845150"/>
                <a:gridCol w="628425"/>
              </a:tblGrid>
              <a:tr h="813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624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used User Name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&lt;used Username &gt;</a:t>
                      </a:r>
                      <a:endParaRPr sz="700">
                        <a:solidFill>
                          <a:srgbClr val="FF0000"/>
                        </a:solidFill>
                        <a:highlight>
                          <a:schemeClr val="lt1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525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48935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6" name="Google Shape;2026;p104"/>
          <p:cNvGraphicFramePr/>
          <p:nvPr/>
        </p:nvGraphicFramePr>
        <p:xfrm>
          <a:off x="447600" y="269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{FE1E9F04-AA02-425A-B460-556BBE68E9EF}</a:tableStyleId>
              </a:tblPr>
              <a:tblGrid>
                <a:gridCol w="925325"/>
                <a:gridCol w="1109275"/>
                <a:gridCol w="1194125"/>
                <a:gridCol w="1161525"/>
                <a:gridCol w="1072950"/>
                <a:gridCol w="1466675"/>
                <a:gridCol w="846525"/>
                <a:gridCol w="620200"/>
              </a:tblGrid>
              <a:tr h="82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5860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TC_HOMEPAGE_3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welcome message should show up on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if a welcome message appear on the home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TC_HOMEPAGE_3</a:t>
                      </a:r>
                      <a:endParaRPr sz="900">
                        <a:solidFill>
                          <a:srgbClr val="44444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should be able to search from homepage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Homepage can show expected results.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752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TC_HOMEPAGE_3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open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Homepage should appear when user click on it.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1" name="Google Shape;2031;p105"/>
          <p:cNvGraphicFramePr/>
          <p:nvPr/>
        </p:nvGraphicFramePr>
        <p:xfrm>
          <a:off x="460563" y="103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{FE1E9F04-AA02-425A-B460-556BBE68E9EF}</a:tableStyleId>
              </a:tblPr>
              <a:tblGrid>
                <a:gridCol w="807075"/>
                <a:gridCol w="1047500"/>
                <a:gridCol w="961625"/>
                <a:gridCol w="961625"/>
                <a:gridCol w="829075"/>
                <a:gridCol w="854075"/>
                <a:gridCol w="1251550"/>
                <a:gridCol w="735400"/>
                <a:gridCol w="794575"/>
              </a:tblGrid>
              <a:tr h="1245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7816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TC_FGPASS_6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Forgot Password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Should direct to the email in order to change password.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Password resetted and send back to login page.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6" name="Google Shape;2036;p106"/>
          <p:cNvGraphicFramePr/>
          <p:nvPr/>
        </p:nvGraphicFramePr>
        <p:xfrm>
          <a:off x="702063" y="37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{FE1E9F04-AA02-425A-B460-556BBE68E9EF}</a:tableStyleId>
              </a:tblPr>
              <a:tblGrid>
                <a:gridCol w="788725"/>
                <a:gridCol w="1023675"/>
                <a:gridCol w="939750"/>
                <a:gridCol w="939750"/>
                <a:gridCol w="990100"/>
                <a:gridCol w="914575"/>
                <a:gridCol w="1082700"/>
                <a:gridCol w="770875"/>
                <a:gridCol w="604925"/>
              </a:tblGrid>
              <a:tr h="118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6438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Profile editable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Users can existing profile information successfully.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7483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features in Profile page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On the Profile page, users should be able to see list of features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1" name="Google Shape;2041;p107"/>
          <p:cNvGraphicFramePr/>
          <p:nvPr/>
        </p:nvGraphicFramePr>
        <p:xfrm>
          <a:off x="679525" y="96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{FE1E9F04-AA02-425A-B460-556BBE68E9EF}</a:tableStyleId>
              </a:tblPr>
              <a:tblGrid>
                <a:gridCol w="784400"/>
                <a:gridCol w="1018050"/>
                <a:gridCol w="934600"/>
                <a:gridCol w="934600"/>
                <a:gridCol w="984650"/>
                <a:gridCol w="909550"/>
                <a:gridCol w="1243350"/>
                <a:gridCol w="717650"/>
                <a:gridCol w="484000"/>
              </a:tblGrid>
              <a:tr h="62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2240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record their voice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Record voice sucessfully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68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39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their feedback after they recorded their voice.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score will show up after voice was recorded.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634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300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 topics that they want to practice and open it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topics category will show up as expected.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1433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369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where was pronounce incorrectly.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can see the part was pronounce incorrect which is underlined.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67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9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access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can see the part was pronounce incorrect which is underlined.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9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3369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72"/>
          <p:cNvSpPr txBox="1"/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440" name="Google Shape;1440;p72"/>
          <p:cNvGrpSpPr/>
          <p:nvPr/>
        </p:nvGrpSpPr>
        <p:grpSpPr>
          <a:xfrm>
            <a:off x="8236625" y="4105445"/>
            <a:ext cx="501556" cy="570430"/>
            <a:chOff x="10190200" y="4253570"/>
            <a:chExt cx="501556" cy="570430"/>
          </a:xfrm>
        </p:grpSpPr>
        <p:sp>
          <p:nvSpPr>
            <p:cNvPr id="1441" name="Google Shape;1441;p72"/>
            <p:cNvSpPr/>
            <p:nvPr/>
          </p:nvSpPr>
          <p:spPr>
            <a:xfrm>
              <a:off x="10440975" y="4253570"/>
              <a:ext cx="250781" cy="250235"/>
            </a:xfrm>
            <a:custGeom>
              <a:rect b="b" l="l" r="r" t="t"/>
              <a:pathLst>
                <a:path extrusionOk="0" h="14226" w="14257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86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2"/>
            <p:cNvSpPr/>
            <p:nvPr/>
          </p:nvSpPr>
          <p:spPr>
            <a:xfrm>
              <a:off x="10190200" y="4573225"/>
              <a:ext cx="250775" cy="250775"/>
            </a:xfrm>
            <a:custGeom>
              <a:rect b="b" l="l" r="r" t="t"/>
              <a:pathLst>
                <a:path extrusionOk="0" h="10031" w="10031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3" name="Google Shape;1443;p72"/>
          <p:cNvSpPr txBox="1"/>
          <p:nvPr/>
        </p:nvSpPr>
        <p:spPr>
          <a:xfrm>
            <a:off x="1471100" y="1267525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1444" name="Google Shape;1444;p72"/>
          <p:cNvGraphicFramePr/>
          <p:nvPr/>
        </p:nvGraphicFramePr>
        <p:xfrm>
          <a:off x="977900" y="1267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{15C918DA-7CCB-403B-AA20-CFEF3B38B155}</a:tableStyleId>
              </a:tblPr>
              <a:tblGrid>
                <a:gridCol w="3689350"/>
                <a:gridCol w="3679700"/>
              </a:tblGrid>
              <a:tr h="61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1. Improvement from Professor’s Feedback.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8.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Product Backlog and Sprint Backlog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2. 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Problem Statement vs Solution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9.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Metrics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3.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Personas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10.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Retrospective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4.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Minimum Viable Product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11.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Sprint 4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5.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Technologies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12.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Product Demo Sprint 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6.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Architecture Diagrams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13.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Live Application Demo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7.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Sprint 2 Recap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08"/>
          <p:cNvSpPr txBox="1"/>
          <p:nvPr>
            <p:ph type="title"/>
          </p:nvPr>
        </p:nvSpPr>
        <p:spPr>
          <a:xfrm>
            <a:off x="1117525" y="2370675"/>
            <a:ext cx="3020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300"/>
              <a:t>METRICS</a:t>
            </a:r>
            <a:endParaRPr sz="4300"/>
          </a:p>
        </p:txBody>
      </p:sp>
      <p:grpSp>
        <p:nvGrpSpPr>
          <p:cNvPr id="2047" name="Google Shape;2047;p108"/>
          <p:cNvGrpSpPr/>
          <p:nvPr/>
        </p:nvGrpSpPr>
        <p:grpSpPr>
          <a:xfrm>
            <a:off x="5505539" y="721052"/>
            <a:ext cx="2816280" cy="3344357"/>
            <a:chOff x="5359434" y="721051"/>
            <a:chExt cx="3272461" cy="3344357"/>
          </a:xfrm>
        </p:grpSpPr>
        <p:sp>
          <p:nvSpPr>
            <p:cNvPr id="2048" name="Google Shape;2048;p108"/>
            <p:cNvSpPr/>
            <p:nvPr/>
          </p:nvSpPr>
          <p:spPr>
            <a:xfrm>
              <a:off x="5359434" y="778394"/>
              <a:ext cx="1453082" cy="817769"/>
            </a:xfrm>
            <a:custGeom>
              <a:rect b="b" l="l" r="r" t="t"/>
              <a:pathLst>
                <a:path extrusionOk="0" h="8471" w="15052">
                  <a:moveTo>
                    <a:pt x="866" y="0"/>
                  </a:moveTo>
                  <a:cubicBezTo>
                    <a:pt x="387" y="0"/>
                    <a:pt x="0" y="398"/>
                    <a:pt x="0" y="877"/>
                  </a:cubicBezTo>
                  <a:lnTo>
                    <a:pt x="0" y="7597"/>
                  </a:lnTo>
                  <a:cubicBezTo>
                    <a:pt x="0" y="8073"/>
                    <a:pt x="387" y="8471"/>
                    <a:pt x="866" y="8471"/>
                  </a:cubicBezTo>
                  <a:lnTo>
                    <a:pt x="14189" y="8471"/>
                  </a:lnTo>
                  <a:cubicBezTo>
                    <a:pt x="14668" y="8471"/>
                    <a:pt x="15051" y="8073"/>
                    <a:pt x="15051" y="7597"/>
                  </a:cubicBezTo>
                  <a:lnTo>
                    <a:pt x="15051" y="877"/>
                  </a:lnTo>
                  <a:cubicBezTo>
                    <a:pt x="15051" y="398"/>
                    <a:pt x="14668" y="0"/>
                    <a:pt x="14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08"/>
            <p:cNvSpPr/>
            <p:nvPr/>
          </p:nvSpPr>
          <p:spPr>
            <a:xfrm>
              <a:off x="5717594" y="965389"/>
              <a:ext cx="929463" cy="28285"/>
            </a:xfrm>
            <a:custGeom>
              <a:rect b="b" l="l" r="r" t="t"/>
              <a:pathLst>
                <a:path extrusionOk="0" h="293" w="9628">
                  <a:moveTo>
                    <a:pt x="141" y="1"/>
                  </a:moveTo>
                  <a:cubicBezTo>
                    <a:pt x="59" y="1"/>
                    <a:pt x="1" y="60"/>
                    <a:pt x="1" y="152"/>
                  </a:cubicBezTo>
                  <a:cubicBezTo>
                    <a:pt x="1" y="233"/>
                    <a:pt x="59" y="292"/>
                    <a:pt x="141" y="292"/>
                  </a:cubicBezTo>
                  <a:lnTo>
                    <a:pt x="9477" y="292"/>
                  </a:lnTo>
                  <a:cubicBezTo>
                    <a:pt x="9558" y="292"/>
                    <a:pt x="9628" y="233"/>
                    <a:pt x="9628" y="152"/>
                  </a:cubicBezTo>
                  <a:cubicBezTo>
                    <a:pt x="9628" y="60"/>
                    <a:pt x="9558" y="1"/>
                    <a:pt x="9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108"/>
            <p:cNvSpPr/>
            <p:nvPr/>
          </p:nvSpPr>
          <p:spPr>
            <a:xfrm>
              <a:off x="5717594" y="1018389"/>
              <a:ext cx="789773" cy="29347"/>
            </a:xfrm>
            <a:custGeom>
              <a:rect b="b" l="l" r="r" t="t"/>
              <a:pathLst>
                <a:path extrusionOk="0" h="304" w="8181">
                  <a:moveTo>
                    <a:pt x="141" y="1"/>
                  </a:moveTo>
                  <a:cubicBezTo>
                    <a:pt x="59" y="1"/>
                    <a:pt x="1" y="71"/>
                    <a:pt x="1" y="152"/>
                  </a:cubicBezTo>
                  <a:cubicBezTo>
                    <a:pt x="1" y="233"/>
                    <a:pt x="59" y="303"/>
                    <a:pt x="141" y="303"/>
                  </a:cubicBezTo>
                  <a:lnTo>
                    <a:pt x="8029" y="303"/>
                  </a:lnTo>
                  <a:cubicBezTo>
                    <a:pt x="8110" y="303"/>
                    <a:pt x="8180" y="233"/>
                    <a:pt x="8180" y="152"/>
                  </a:cubicBezTo>
                  <a:cubicBezTo>
                    <a:pt x="8180" y="71"/>
                    <a:pt x="8110" y="1"/>
                    <a:pt x="80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08"/>
            <p:cNvSpPr/>
            <p:nvPr/>
          </p:nvSpPr>
          <p:spPr>
            <a:xfrm>
              <a:off x="5525095" y="937297"/>
              <a:ext cx="137469" cy="137469"/>
            </a:xfrm>
            <a:custGeom>
              <a:rect b="b" l="l" r="r" t="t"/>
              <a:pathLst>
                <a:path extrusionOk="0" h="1424" w="1424">
                  <a:moveTo>
                    <a:pt x="211" y="1"/>
                  </a:moveTo>
                  <a:cubicBezTo>
                    <a:pt x="93" y="1"/>
                    <a:pt x="1" y="93"/>
                    <a:pt x="1" y="197"/>
                  </a:cubicBezTo>
                  <a:lnTo>
                    <a:pt x="1" y="1224"/>
                  </a:lnTo>
                  <a:cubicBezTo>
                    <a:pt x="1" y="1331"/>
                    <a:pt x="93" y="1423"/>
                    <a:pt x="211" y="1423"/>
                  </a:cubicBezTo>
                  <a:lnTo>
                    <a:pt x="1224" y="1423"/>
                  </a:lnTo>
                  <a:cubicBezTo>
                    <a:pt x="1342" y="1423"/>
                    <a:pt x="1423" y="1331"/>
                    <a:pt x="1423" y="1224"/>
                  </a:cubicBezTo>
                  <a:lnTo>
                    <a:pt x="1423" y="197"/>
                  </a:lnTo>
                  <a:cubicBezTo>
                    <a:pt x="1423" y="93"/>
                    <a:pt x="1342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08"/>
            <p:cNvSpPr/>
            <p:nvPr/>
          </p:nvSpPr>
          <p:spPr>
            <a:xfrm>
              <a:off x="5717594" y="1165706"/>
              <a:ext cx="929463" cy="28479"/>
            </a:xfrm>
            <a:custGeom>
              <a:rect b="b" l="l" r="r" t="t"/>
              <a:pathLst>
                <a:path extrusionOk="0" h="295" w="9628">
                  <a:moveTo>
                    <a:pt x="141" y="1"/>
                  </a:moveTo>
                  <a:cubicBezTo>
                    <a:pt x="59" y="1"/>
                    <a:pt x="1" y="60"/>
                    <a:pt x="1" y="141"/>
                  </a:cubicBezTo>
                  <a:cubicBezTo>
                    <a:pt x="1" y="225"/>
                    <a:pt x="59" y="295"/>
                    <a:pt x="141" y="295"/>
                  </a:cubicBezTo>
                  <a:lnTo>
                    <a:pt x="9477" y="295"/>
                  </a:lnTo>
                  <a:cubicBezTo>
                    <a:pt x="9558" y="295"/>
                    <a:pt x="9628" y="225"/>
                    <a:pt x="9628" y="141"/>
                  </a:cubicBezTo>
                  <a:cubicBezTo>
                    <a:pt x="9628" y="60"/>
                    <a:pt x="9558" y="1"/>
                    <a:pt x="9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08"/>
            <p:cNvSpPr/>
            <p:nvPr/>
          </p:nvSpPr>
          <p:spPr>
            <a:xfrm>
              <a:off x="5717594" y="1218706"/>
              <a:ext cx="789773" cy="28189"/>
            </a:xfrm>
            <a:custGeom>
              <a:rect b="b" l="l" r="r" t="t"/>
              <a:pathLst>
                <a:path extrusionOk="0" h="292" w="8181">
                  <a:moveTo>
                    <a:pt x="141" y="1"/>
                  </a:moveTo>
                  <a:cubicBezTo>
                    <a:pt x="59" y="1"/>
                    <a:pt x="1" y="71"/>
                    <a:pt x="1" y="152"/>
                  </a:cubicBezTo>
                  <a:cubicBezTo>
                    <a:pt x="1" y="236"/>
                    <a:pt x="59" y="292"/>
                    <a:pt x="141" y="292"/>
                  </a:cubicBezTo>
                  <a:lnTo>
                    <a:pt x="8029" y="292"/>
                  </a:lnTo>
                  <a:cubicBezTo>
                    <a:pt x="8110" y="292"/>
                    <a:pt x="8180" y="236"/>
                    <a:pt x="8180" y="152"/>
                  </a:cubicBezTo>
                  <a:cubicBezTo>
                    <a:pt x="8180" y="71"/>
                    <a:pt x="8110" y="1"/>
                    <a:pt x="80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08"/>
            <p:cNvSpPr/>
            <p:nvPr/>
          </p:nvSpPr>
          <p:spPr>
            <a:xfrm>
              <a:off x="5525095" y="1137614"/>
              <a:ext cx="137469" cy="137662"/>
            </a:xfrm>
            <a:custGeom>
              <a:rect b="b" l="l" r="r" t="t"/>
              <a:pathLst>
                <a:path extrusionOk="0" h="1426" w="1424">
                  <a:moveTo>
                    <a:pt x="211" y="1"/>
                  </a:moveTo>
                  <a:cubicBezTo>
                    <a:pt x="93" y="1"/>
                    <a:pt x="1" y="96"/>
                    <a:pt x="1" y="199"/>
                  </a:cubicBezTo>
                  <a:lnTo>
                    <a:pt x="1" y="1227"/>
                  </a:lnTo>
                  <a:cubicBezTo>
                    <a:pt x="1" y="1331"/>
                    <a:pt x="93" y="1426"/>
                    <a:pt x="211" y="1426"/>
                  </a:cubicBezTo>
                  <a:lnTo>
                    <a:pt x="1224" y="1426"/>
                  </a:lnTo>
                  <a:cubicBezTo>
                    <a:pt x="1342" y="1426"/>
                    <a:pt x="1423" y="1331"/>
                    <a:pt x="1423" y="1227"/>
                  </a:cubicBezTo>
                  <a:lnTo>
                    <a:pt x="1423" y="199"/>
                  </a:lnTo>
                  <a:cubicBezTo>
                    <a:pt x="1423" y="96"/>
                    <a:pt x="1342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08"/>
            <p:cNvSpPr/>
            <p:nvPr/>
          </p:nvSpPr>
          <p:spPr>
            <a:xfrm>
              <a:off x="5717594" y="1365251"/>
              <a:ext cx="929463" cy="29251"/>
            </a:xfrm>
            <a:custGeom>
              <a:rect b="b" l="l" r="r" t="t"/>
              <a:pathLst>
                <a:path extrusionOk="0" h="303" w="9628">
                  <a:moveTo>
                    <a:pt x="71" y="0"/>
                  </a:moveTo>
                  <a:cubicBezTo>
                    <a:pt x="37" y="0"/>
                    <a:pt x="1" y="34"/>
                    <a:pt x="1" y="82"/>
                  </a:cubicBezTo>
                  <a:lnTo>
                    <a:pt x="1" y="222"/>
                  </a:lnTo>
                  <a:cubicBezTo>
                    <a:pt x="1" y="269"/>
                    <a:pt x="37" y="303"/>
                    <a:pt x="71" y="303"/>
                  </a:cubicBezTo>
                  <a:lnTo>
                    <a:pt x="9547" y="303"/>
                  </a:lnTo>
                  <a:cubicBezTo>
                    <a:pt x="9591" y="303"/>
                    <a:pt x="9628" y="269"/>
                    <a:pt x="9628" y="222"/>
                  </a:cubicBezTo>
                  <a:lnTo>
                    <a:pt x="9628" y="82"/>
                  </a:lnTo>
                  <a:cubicBezTo>
                    <a:pt x="9628" y="34"/>
                    <a:pt x="9591" y="0"/>
                    <a:pt x="9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08"/>
            <p:cNvSpPr/>
            <p:nvPr/>
          </p:nvSpPr>
          <p:spPr>
            <a:xfrm>
              <a:off x="5717594" y="1419313"/>
              <a:ext cx="789773" cy="28189"/>
            </a:xfrm>
            <a:custGeom>
              <a:rect b="b" l="l" r="r" t="t"/>
              <a:pathLst>
                <a:path extrusionOk="0" h="292" w="8181">
                  <a:moveTo>
                    <a:pt x="141" y="0"/>
                  </a:moveTo>
                  <a:cubicBezTo>
                    <a:pt x="59" y="0"/>
                    <a:pt x="1" y="59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lnTo>
                    <a:pt x="8029" y="292"/>
                  </a:lnTo>
                  <a:cubicBezTo>
                    <a:pt x="8110" y="292"/>
                    <a:pt x="8180" y="222"/>
                    <a:pt x="8180" y="140"/>
                  </a:cubicBezTo>
                  <a:cubicBezTo>
                    <a:pt x="8180" y="59"/>
                    <a:pt x="8110" y="0"/>
                    <a:pt x="80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08"/>
            <p:cNvSpPr/>
            <p:nvPr/>
          </p:nvSpPr>
          <p:spPr>
            <a:xfrm>
              <a:off x="5525095" y="1338220"/>
              <a:ext cx="137469" cy="137373"/>
            </a:xfrm>
            <a:custGeom>
              <a:rect b="b" l="l" r="r" t="t"/>
              <a:pathLst>
                <a:path extrusionOk="0" h="1423" w="1424">
                  <a:moveTo>
                    <a:pt x="211" y="0"/>
                  </a:moveTo>
                  <a:cubicBezTo>
                    <a:pt x="93" y="0"/>
                    <a:pt x="1" y="93"/>
                    <a:pt x="1" y="199"/>
                  </a:cubicBezTo>
                  <a:lnTo>
                    <a:pt x="1" y="1213"/>
                  </a:lnTo>
                  <a:cubicBezTo>
                    <a:pt x="1" y="1330"/>
                    <a:pt x="93" y="1423"/>
                    <a:pt x="211" y="1423"/>
                  </a:cubicBezTo>
                  <a:lnTo>
                    <a:pt x="1224" y="1423"/>
                  </a:lnTo>
                  <a:cubicBezTo>
                    <a:pt x="1342" y="1423"/>
                    <a:pt x="1423" y="1330"/>
                    <a:pt x="1423" y="1213"/>
                  </a:cubicBezTo>
                  <a:lnTo>
                    <a:pt x="1423" y="199"/>
                  </a:lnTo>
                  <a:cubicBezTo>
                    <a:pt x="1423" y="93"/>
                    <a:pt x="1342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08"/>
            <p:cNvSpPr/>
            <p:nvPr/>
          </p:nvSpPr>
          <p:spPr>
            <a:xfrm>
              <a:off x="7240689" y="721051"/>
              <a:ext cx="1391202" cy="350142"/>
            </a:xfrm>
            <a:custGeom>
              <a:rect b="b" l="l" r="r" t="t"/>
              <a:pathLst>
                <a:path extrusionOk="0" h="3627" w="14411">
                  <a:moveTo>
                    <a:pt x="863" y="0"/>
                  </a:moveTo>
                  <a:cubicBezTo>
                    <a:pt x="384" y="0"/>
                    <a:pt x="0" y="395"/>
                    <a:pt x="0" y="874"/>
                  </a:cubicBezTo>
                  <a:lnTo>
                    <a:pt x="0" y="2764"/>
                  </a:lnTo>
                  <a:cubicBezTo>
                    <a:pt x="0" y="3243"/>
                    <a:pt x="384" y="3627"/>
                    <a:pt x="863" y="3627"/>
                  </a:cubicBezTo>
                  <a:lnTo>
                    <a:pt x="13545" y="3627"/>
                  </a:lnTo>
                  <a:cubicBezTo>
                    <a:pt x="14024" y="3627"/>
                    <a:pt x="14410" y="3243"/>
                    <a:pt x="14410" y="2764"/>
                  </a:cubicBezTo>
                  <a:lnTo>
                    <a:pt x="14410" y="874"/>
                  </a:lnTo>
                  <a:cubicBezTo>
                    <a:pt x="14410" y="395"/>
                    <a:pt x="14024" y="0"/>
                    <a:pt x="135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08"/>
            <p:cNvSpPr/>
            <p:nvPr/>
          </p:nvSpPr>
          <p:spPr>
            <a:xfrm>
              <a:off x="5876600" y="1205201"/>
              <a:ext cx="2176148" cy="1451986"/>
            </a:xfrm>
            <a:custGeom>
              <a:rect b="b" l="l" r="r" t="t"/>
              <a:pathLst>
                <a:path extrusionOk="0" h="15870" w="22542">
                  <a:moveTo>
                    <a:pt x="863" y="1"/>
                  </a:moveTo>
                  <a:cubicBezTo>
                    <a:pt x="384" y="1"/>
                    <a:pt x="0" y="387"/>
                    <a:pt x="0" y="855"/>
                  </a:cubicBezTo>
                  <a:lnTo>
                    <a:pt x="0" y="15018"/>
                  </a:lnTo>
                  <a:cubicBezTo>
                    <a:pt x="0" y="15486"/>
                    <a:pt x="384" y="15870"/>
                    <a:pt x="863" y="15870"/>
                  </a:cubicBezTo>
                  <a:lnTo>
                    <a:pt x="21679" y="15870"/>
                  </a:lnTo>
                  <a:cubicBezTo>
                    <a:pt x="22156" y="15870"/>
                    <a:pt x="22542" y="15486"/>
                    <a:pt x="22542" y="15018"/>
                  </a:cubicBezTo>
                  <a:lnTo>
                    <a:pt x="22542" y="855"/>
                  </a:lnTo>
                  <a:cubicBezTo>
                    <a:pt x="22542" y="387"/>
                    <a:pt x="22156" y="1"/>
                    <a:pt x="21679" y="1"/>
                  </a:cubicBezTo>
                  <a:close/>
                </a:path>
              </a:pathLst>
            </a:custGeom>
            <a:gradFill>
              <a:gsLst>
                <a:gs pos="0">
                  <a:srgbClr val="F3A7E0"/>
                </a:gs>
                <a:gs pos="100000">
                  <a:srgbClr val="DC3BB4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08"/>
            <p:cNvSpPr/>
            <p:nvPr/>
          </p:nvSpPr>
          <p:spPr>
            <a:xfrm>
              <a:off x="5876593" y="1125160"/>
              <a:ext cx="2176148" cy="204177"/>
            </a:xfrm>
            <a:custGeom>
              <a:rect b="b" l="l" r="r" t="t"/>
              <a:pathLst>
                <a:path extrusionOk="0" h="2115" w="22542">
                  <a:moveTo>
                    <a:pt x="1680" y="1"/>
                  </a:moveTo>
                  <a:cubicBezTo>
                    <a:pt x="759" y="1"/>
                    <a:pt x="0" y="748"/>
                    <a:pt x="0" y="1681"/>
                  </a:cubicBezTo>
                  <a:lnTo>
                    <a:pt x="0" y="2115"/>
                  </a:lnTo>
                  <a:lnTo>
                    <a:pt x="22542" y="2115"/>
                  </a:lnTo>
                  <a:lnTo>
                    <a:pt x="22542" y="1681"/>
                  </a:lnTo>
                  <a:cubicBezTo>
                    <a:pt x="22542" y="748"/>
                    <a:pt x="21783" y="1"/>
                    <a:pt x="20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08"/>
            <p:cNvSpPr/>
            <p:nvPr/>
          </p:nvSpPr>
          <p:spPr>
            <a:xfrm>
              <a:off x="6011748" y="1205191"/>
              <a:ext cx="48462" cy="48462"/>
            </a:xfrm>
            <a:custGeom>
              <a:rect b="b" l="l" r="r" t="t"/>
              <a:pathLst>
                <a:path extrusionOk="0" h="502" w="502">
                  <a:moveTo>
                    <a:pt x="258" y="1"/>
                  </a:moveTo>
                  <a:cubicBezTo>
                    <a:pt x="118" y="1"/>
                    <a:pt x="0" y="107"/>
                    <a:pt x="0" y="247"/>
                  </a:cubicBezTo>
                  <a:cubicBezTo>
                    <a:pt x="0" y="387"/>
                    <a:pt x="118" y="502"/>
                    <a:pt x="258" y="502"/>
                  </a:cubicBezTo>
                  <a:cubicBezTo>
                    <a:pt x="398" y="502"/>
                    <a:pt x="501" y="387"/>
                    <a:pt x="501" y="247"/>
                  </a:cubicBezTo>
                  <a:cubicBezTo>
                    <a:pt x="501" y="107"/>
                    <a:pt x="39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08"/>
            <p:cNvSpPr/>
            <p:nvPr/>
          </p:nvSpPr>
          <p:spPr>
            <a:xfrm>
              <a:off x="6121995" y="1205191"/>
              <a:ext cx="48462" cy="48462"/>
            </a:xfrm>
            <a:custGeom>
              <a:rect b="b" l="l" r="r" t="t"/>
              <a:pathLst>
                <a:path extrusionOk="0" h="502" w="502">
                  <a:moveTo>
                    <a:pt x="258" y="1"/>
                  </a:moveTo>
                  <a:cubicBezTo>
                    <a:pt x="118" y="1"/>
                    <a:pt x="1" y="107"/>
                    <a:pt x="1" y="247"/>
                  </a:cubicBezTo>
                  <a:cubicBezTo>
                    <a:pt x="1" y="387"/>
                    <a:pt x="118" y="502"/>
                    <a:pt x="258" y="502"/>
                  </a:cubicBezTo>
                  <a:cubicBezTo>
                    <a:pt x="387" y="502"/>
                    <a:pt x="502" y="387"/>
                    <a:pt x="502" y="247"/>
                  </a:cubicBezTo>
                  <a:cubicBezTo>
                    <a:pt x="502" y="107"/>
                    <a:pt x="387" y="1"/>
                    <a:pt x="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08"/>
            <p:cNvSpPr/>
            <p:nvPr/>
          </p:nvSpPr>
          <p:spPr>
            <a:xfrm>
              <a:off x="6232533" y="1205191"/>
              <a:ext cx="48558" cy="48462"/>
            </a:xfrm>
            <a:custGeom>
              <a:rect b="b" l="l" r="r" t="t"/>
              <a:pathLst>
                <a:path extrusionOk="0" h="502" w="503">
                  <a:moveTo>
                    <a:pt x="245" y="1"/>
                  </a:moveTo>
                  <a:cubicBezTo>
                    <a:pt x="105" y="1"/>
                    <a:pt x="1" y="107"/>
                    <a:pt x="1" y="247"/>
                  </a:cubicBezTo>
                  <a:cubicBezTo>
                    <a:pt x="1" y="387"/>
                    <a:pt x="105" y="502"/>
                    <a:pt x="245" y="502"/>
                  </a:cubicBezTo>
                  <a:cubicBezTo>
                    <a:pt x="385" y="502"/>
                    <a:pt x="502" y="387"/>
                    <a:pt x="502" y="247"/>
                  </a:cubicBezTo>
                  <a:cubicBezTo>
                    <a:pt x="502" y="107"/>
                    <a:pt x="385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08"/>
            <p:cNvSpPr/>
            <p:nvPr/>
          </p:nvSpPr>
          <p:spPr>
            <a:xfrm>
              <a:off x="7868095" y="1205191"/>
              <a:ext cx="48462" cy="48462"/>
            </a:xfrm>
            <a:custGeom>
              <a:rect b="b" l="l" r="r" t="t"/>
              <a:pathLst>
                <a:path extrusionOk="0" h="502" w="502">
                  <a:moveTo>
                    <a:pt x="255" y="1"/>
                  </a:moveTo>
                  <a:cubicBezTo>
                    <a:pt x="115" y="1"/>
                    <a:pt x="0" y="107"/>
                    <a:pt x="0" y="247"/>
                  </a:cubicBezTo>
                  <a:cubicBezTo>
                    <a:pt x="0" y="387"/>
                    <a:pt x="115" y="502"/>
                    <a:pt x="255" y="502"/>
                  </a:cubicBezTo>
                  <a:cubicBezTo>
                    <a:pt x="395" y="502"/>
                    <a:pt x="502" y="387"/>
                    <a:pt x="502" y="247"/>
                  </a:cubicBezTo>
                  <a:cubicBezTo>
                    <a:pt x="502" y="107"/>
                    <a:pt x="395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08"/>
            <p:cNvSpPr/>
            <p:nvPr/>
          </p:nvSpPr>
          <p:spPr>
            <a:xfrm>
              <a:off x="6377727" y="1187331"/>
              <a:ext cx="1393422" cy="84470"/>
            </a:xfrm>
            <a:custGeom>
              <a:rect b="b" l="l" r="r" t="t"/>
              <a:pathLst>
                <a:path extrusionOk="0" h="875" w="14434">
                  <a:moveTo>
                    <a:pt x="432" y="1"/>
                  </a:moveTo>
                  <a:cubicBezTo>
                    <a:pt x="200" y="1"/>
                    <a:pt x="1" y="197"/>
                    <a:pt x="1" y="432"/>
                  </a:cubicBezTo>
                  <a:cubicBezTo>
                    <a:pt x="1" y="676"/>
                    <a:pt x="200" y="875"/>
                    <a:pt x="432" y="875"/>
                  </a:cubicBezTo>
                  <a:lnTo>
                    <a:pt x="14002" y="875"/>
                  </a:lnTo>
                  <a:cubicBezTo>
                    <a:pt x="14234" y="875"/>
                    <a:pt x="14433" y="676"/>
                    <a:pt x="14433" y="432"/>
                  </a:cubicBezTo>
                  <a:cubicBezTo>
                    <a:pt x="14433" y="197"/>
                    <a:pt x="14234" y="1"/>
                    <a:pt x="14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08"/>
            <p:cNvSpPr/>
            <p:nvPr/>
          </p:nvSpPr>
          <p:spPr>
            <a:xfrm>
              <a:off x="5489944" y="2351362"/>
              <a:ext cx="991447" cy="817764"/>
            </a:xfrm>
            <a:custGeom>
              <a:rect b="b" l="l" r="r" t="t"/>
              <a:pathLst>
                <a:path extrusionOk="0" h="9894" w="11995">
                  <a:moveTo>
                    <a:pt x="863" y="0"/>
                  </a:moveTo>
                  <a:cubicBezTo>
                    <a:pt x="387" y="0"/>
                    <a:pt x="1" y="387"/>
                    <a:pt x="1" y="863"/>
                  </a:cubicBezTo>
                  <a:lnTo>
                    <a:pt x="1" y="9031"/>
                  </a:lnTo>
                  <a:cubicBezTo>
                    <a:pt x="1" y="9510"/>
                    <a:pt x="387" y="9894"/>
                    <a:pt x="863" y="9894"/>
                  </a:cubicBezTo>
                  <a:lnTo>
                    <a:pt x="11132" y="9894"/>
                  </a:lnTo>
                  <a:cubicBezTo>
                    <a:pt x="11611" y="9894"/>
                    <a:pt x="11994" y="9510"/>
                    <a:pt x="11994" y="9031"/>
                  </a:cubicBezTo>
                  <a:lnTo>
                    <a:pt x="11994" y="863"/>
                  </a:lnTo>
                  <a:cubicBezTo>
                    <a:pt x="11994" y="387"/>
                    <a:pt x="11611" y="0"/>
                    <a:pt x="1113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08"/>
            <p:cNvSpPr/>
            <p:nvPr/>
          </p:nvSpPr>
          <p:spPr>
            <a:xfrm>
              <a:off x="5548796" y="2536507"/>
              <a:ext cx="873746" cy="573856"/>
            </a:xfrm>
            <a:custGeom>
              <a:rect b="b" l="l" r="r" t="t"/>
              <a:pathLst>
                <a:path extrusionOk="0" h="6943" w="10571">
                  <a:moveTo>
                    <a:pt x="457" y="1"/>
                  </a:moveTo>
                  <a:cubicBezTo>
                    <a:pt x="210" y="1"/>
                    <a:pt x="0" y="199"/>
                    <a:pt x="0" y="457"/>
                  </a:cubicBezTo>
                  <a:lnTo>
                    <a:pt x="0" y="6489"/>
                  </a:lnTo>
                  <a:cubicBezTo>
                    <a:pt x="0" y="6732"/>
                    <a:pt x="210" y="6942"/>
                    <a:pt x="457" y="6942"/>
                  </a:cubicBezTo>
                  <a:lnTo>
                    <a:pt x="10117" y="6942"/>
                  </a:lnTo>
                  <a:cubicBezTo>
                    <a:pt x="10361" y="6942"/>
                    <a:pt x="10571" y="6732"/>
                    <a:pt x="10571" y="6489"/>
                  </a:cubicBezTo>
                  <a:lnTo>
                    <a:pt x="10571" y="457"/>
                  </a:lnTo>
                  <a:cubicBezTo>
                    <a:pt x="10571" y="199"/>
                    <a:pt x="10361" y="1"/>
                    <a:pt x="10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08"/>
            <p:cNvSpPr/>
            <p:nvPr/>
          </p:nvSpPr>
          <p:spPr>
            <a:xfrm>
              <a:off x="5843881" y="2648421"/>
              <a:ext cx="305824" cy="336478"/>
            </a:xfrm>
            <a:custGeom>
              <a:rect b="b" l="l" r="r" t="t"/>
              <a:pathLst>
                <a:path extrusionOk="0" h="4071" w="3700">
                  <a:moveTo>
                    <a:pt x="414" y="0"/>
                  </a:moveTo>
                  <a:cubicBezTo>
                    <a:pt x="200" y="0"/>
                    <a:pt x="0" y="174"/>
                    <a:pt x="0" y="419"/>
                  </a:cubicBezTo>
                  <a:lnTo>
                    <a:pt x="0" y="3653"/>
                  </a:lnTo>
                  <a:cubicBezTo>
                    <a:pt x="0" y="3892"/>
                    <a:pt x="203" y="4071"/>
                    <a:pt x="419" y="4071"/>
                  </a:cubicBezTo>
                  <a:cubicBezTo>
                    <a:pt x="486" y="4071"/>
                    <a:pt x="555" y="4053"/>
                    <a:pt x="619" y="4015"/>
                  </a:cubicBezTo>
                  <a:lnTo>
                    <a:pt x="3431" y="2393"/>
                  </a:lnTo>
                  <a:cubicBezTo>
                    <a:pt x="3699" y="2228"/>
                    <a:pt x="3699" y="1833"/>
                    <a:pt x="3431" y="1668"/>
                  </a:cubicBezTo>
                  <a:lnTo>
                    <a:pt x="619" y="58"/>
                  </a:lnTo>
                  <a:cubicBezTo>
                    <a:pt x="554" y="18"/>
                    <a:pt x="483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08"/>
            <p:cNvSpPr/>
            <p:nvPr/>
          </p:nvSpPr>
          <p:spPr>
            <a:xfrm>
              <a:off x="7044625" y="2635800"/>
              <a:ext cx="1587270" cy="955133"/>
            </a:xfrm>
            <a:custGeom>
              <a:rect b="b" l="l" r="r" t="t"/>
              <a:pathLst>
                <a:path extrusionOk="0" h="11272" w="16442">
                  <a:moveTo>
                    <a:pt x="852" y="1"/>
                  </a:moveTo>
                  <a:cubicBezTo>
                    <a:pt x="385" y="1"/>
                    <a:pt x="1" y="387"/>
                    <a:pt x="1" y="866"/>
                  </a:cubicBezTo>
                  <a:lnTo>
                    <a:pt x="1" y="10409"/>
                  </a:lnTo>
                  <a:cubicBezTo>
                    <a:pt x="1" y="10888"/>
                    <a:pt x="385" y="11272"/>
                    <a:pt x="852" y="11272"/>
                  </a:cubicBezTo>
                  <a:lnTo>
                    <a:pt x="15587" y="11272"/>
                  </a:lnTo>
                  <a:cubicBezTo>
                    <a:pt x="16055" y="11272"/>
                    <a:pt x="16441" y="10888"/>
                    <a:pt x="16441" y="10409"/>
                  </a:cubicBezTo>
                  <a:lnTo>
                    <a:pt x="16441" y="866"/>
                  </a:lnTo>
                  <a:cubicBezTo>
                    <a:pt x="16441" y="387"/>
                    <a:pt x="16055" y="1"/>
                    <a:pt x="15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08"/>
            <p:cNvSpPr/>
            <p:nvPr/>
          </p:nvSpPr>
          <p:spPr>
            <a:xfrm>
              <a:off x="7044618" y="2502763"/>
              <a:ext cx="1587270" cy="203984"/>
            </a:xfrm>
            <a:custGeom>
              <a:rect b="b" l="l" r="r" t="t"/>
              <a:pathLst>
                <a:path extrusionOk="0" h="2113" w="16442">
                  <a:moveTo>
                    <a:pt x="1681" y="1"/>
                  </a:moveTo>
                  <a:cubicBezTo>
                    <a:pt x="746" y="1"/>
                    <a:pt x="1" y="760"/>
                    <a:pt x="1" y="1681"/>
                  </a:cubicBezTo>
                  <a:lnTo>
                    <a:pt x="1" y="2112"/>
                  </a:lnTo>
                  <a:lnTo>
                    <a:pt x="16441" y="2112"/>
                  </a:lnTo>
                  <a:lnTo>
                    <a:pt x="16441" y="1681"/>
                  </a:lnTo>
                  <a:cubicBezTo>
                    <a:pt x="16441" y="760"/>
                    <a:pt x="15693" y="1"/>
                    <a:pt x="14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08"/>
            <p:cNvSpPr/>
            <p:nvPr/>
          </p:nvSpPr>
          <p:spPr>
            <a:xfrm>
              <a:off x="7179869" y="2582793"/>
              <a:ext cx="48462" cy="48462"/>
            </a:xfrm>
            <a:custGeom>
              <a:rect b="b" l="l" r="r" t="t"/>
              <a:pathLst>
                <a:path extrusionOk="0" h="502" w="502">
                  <a:moveTo>
                    <a:pt x="244" y="1"/>
                  </a:moveTo>
                  <a:cubicBezTo>
                    <a:pt x="115" y="1"/>
                    <a:pt x="0" y="118"/>
                    <a:pt x="0" y="258"/>
                  </a:cubicBezTo>
                  <a:cubicBezTo>
                    <a:pt x="0" y="387"/>
                    <a:pt x="115" y="502"/>
                    <a:pt x="244" y="502"/>
                  </a:cubicBezTo>
                  <a:cubicBezTo>
                    <a:pt x="384" y="502"/>
                    <a:pt x="501" y="387"/>
                    <a:pt x="501" y="258"/>
                  </a:cubicBezTo>
                  <a:cubicBezTo>
                    <a:pt x="501" y="118"/>
                    <a:pt x="384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08"/>
            <p:cNvSpPr/>
            <p:nvPr/>
          </p:nvSpPr>
          <p:spPr>
            <a:xfrm>
              <a:off x="7290116" y="2582793"/>
              <a:ext cx="48462" cy="48462"/>
            </a:xfrm>
            <a:custGeom>
              <a:rect b="b" l="l" r="r" t="t"/>
              <a:pathLst>
                <a:path extrusionOk="0" h="502" w="502">
                  <a:moveTo>
                    <a:pt x="247" y="1"/>
                  </a:moveTo>
                  <a:cubicBezTo>
                    <a:pt x="107" y="1"/>
                    <a:pt x="0" y="118"/>
                    <a:pt x="0" y="258"/>
                  </a:cubicBezTo>
                  <a:cubicBezTo>
                    <a:pt x="0" y="387"/>
                    <a:pt x="107" y="502"/>
                    <a:pt x="247" y="502"/>
                  </a:cubicBezTo>
                  <a:cubicBezTo>
                    <a:pt x="387" y="502"/>
                    <a:pt x="502" y="387"/>
                    <a:pt x="502" y="258"/>
                  </a:cubicBezTo>
                  <a:cubicBezTo>
                    <a:pt x="502" y="118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08"/>
            <p:cNvSpPr/>
            <p:nvPr/>
          </p:nvSpPr>
          <p:spPr>
            <a:xfrm>
              <a:off x="7399302" y="2582793"/>
              <a:ext cx="48558" cy="48462"/>
            </a:xfrm>
            <a:custGeom>
              <a:rect b="b" l="l" r="r" t="t"/>
              <a:pathLst>
                <a:path extrusionOk="0" h="502" w="503">
                  <a:moveTo>
                    <a:pt x="258" y="1"/>
                  </a:moveTo>
                  <a:cubicBezTo>
                    <a:pt x="118" y="1"/>
                    <a:pt x="1" y="118"/>
                    <a:pt x="1" y="258"/>
                  </a:cubicBezTo>
                  <a:cubicBezTo>
                    <a:pt x="1" y="387"/>
                    <a:pt x="118" y="502"/>
                    <a:pt x="258" y="502"/>
                  </a:cubicBezTo>
                  <a:cubicBezTo>
                    <a:pt x="398" y="502"/>
                    <a:pt x="502" y="387"/>
                    <a:pt x="502" y="258"/>
                  </a:cubicBezTo>
                  <a:cubicBezTo>
                    <a:pt x="502" y="118"/>
                    <a:pt x="398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08"/>
            <p:cNvSpPr/>
            <p:nvPr/>
          </p:nvSpPr>
          <p:spPr>
            <a:xfrm>
              <a:off x="8447908" y="2582793"/>
              <a:ext cx="48751" cy="48462"/>
            </a:xfrm>
            <a:custGeom>
              <a:rect b="b" l="l" r="r" t="t"/>
              <a:pathLst>
                <a:path extrusionOk="0" h="502" w="505">
                  <a:moveTo>
                    <a:pt x="247" y="1"/>
                  </a:moveTo>
                  <a:cubicBezTo>
                    <a:pt x="118" y="1"/>
                    <a:pt x="1" y="118"/>
                    <a:pt x="1" y="258"/>
                  </a:cubicBezTo>
                  <a:cubicBezTo>
                    <a:pt x="1" y="387"/>
                    <a:pt x="118" y="502"/>
                    <a:pt x="247" y="502"/>
                  </a:cubicBezTo>
                  <a:cubicBezTo>
                    <a:pt x="387" y="502"/>
                    <a:pt x="505" y="387"/>
                    <a:pt x="505" y="258"/>
                  </a:cubicBezTo>
                  <a:cubicBezTo>
                    <a:pt x="505" y="118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08"/>
            <p:cNvSpPr/>
            <p:nvPr/>
          </p:nvSpPr>
          <p:spPr>
            <a:xfrm>
              <a:off x="7545848" y="2564741"/>
              <a:ext cx="805412" cy="84663"/>
            </a:xfrm>
            <a:custGeom>
              <a:rect b="b" l="l" r="r" t="t"/>
              <a:pathLst>
                <a:path extrusionOk="0" h="877" w="8343">
                  <a:moveTo>
                    <a:pt x="222" y="0"/>
                  </a:moveTo>
                  <a:cubicBezTo>
                    <a:pt x="93" y="0"/>
                    <a:pt x="1" y="106"/>
                    <a:pt x="1" y="224"/>
                  </a:cubicBezTo>
                  <a:lnTo>
                    <a:pt x="1" y="655"/>
                  </a:lnTo>
                  <a:cubicBezTo>
                    <a:pt x="1" y="770"/>
                    <a:pt x="93" y="877"/>
                    <a:pt x="222" y="877"/>
                  </a:cubicBezTo>
                  <a:lnTo>
                    <a:pt x="8121" y="877"/>
                  </a:lnTo>
                  <a:cubicBezTo>
                    <a:pt x="8239" y="877"/>
                    <a:pt x="8342" y="770"/>
                    <a:pt x="8342" y="655"/>
                  </a:cubicBezTo>
                  <a:lnTo>
                    <a:pt x="8342" y="224"/>
                  </a:lnTo>
                  <a:cubicBezTo>
                    <a:pt x="8342" y="106"/>
                    <a:pt x="8239" y="0"/>
                    <a:pt x="8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08"/>
            <p:cNvSpPr/>
            <p:nvPr/>
          </p:nvSpPr>
          <p:spPr>
            <a:xfrm>
              <a:off x="7394958" y="3195619"/>
              <a:ext cx="885442" cy="225319"/>
            </a:xfrm>
            <a:custGeom>
              <a:rect b="b" l="l" r="r" t="t"/>
              <a:pathLst>
                <a:path extrusionOk="0" h="2334" w="9172">
                  <a:moveTo>
                    <a:pt x="1177" y="1"/>
                  </a:moveTo>
                  <a:cubicBezTo>
                    <a:pt x="525" y="1"/>
                    <a:pt x="1" y="524"/>
                    <a:pt x="1" y="1166"/>
                  </a:cubicBezTo>
                  <a:cubicBezTo>
                    <a:pt x="1" y="1810"/>
                    <a:pt x="525" y="2333"/>
                    <a:pt x="1177" y="2333"/>
                  </a:cubicBezTo>
                  <a:lnTo>
                    <a:pt x="8004" y="2333"/>
                  </a:lnTo>
                  <a:cubicBezTo>
                    <a:pt x="8657" y="2333"/>
                    <a:pt x="9172" y="1810"/>
                    <a:pt x="9172" y="1166"/>
                  </a:cubicBezTo>
                  <a:cubicBezTo>
                    <a:pt x="9172" y="524"/>
                    <a:pt x="8657" y="1"/>
                    <a:pt x="8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08"/>
            <p:cNvSpPr/>
            <p:nvPr/>
          </p:nvSpPr>
          <p:spPr>
            <a:xfrm>
              <a:off x="7203328" y="2968078"/>
              <a:ext cx="1268503" cy="153302"/>
            </a:xfrm>
            <a:custGeom>
              <a:rect b="b" l="l" r="r" t="t"/>
              <a:pathLst>
                <a:path extrusionOk="0" h="1588" w="13140">
                  <a:moveTo>
                    <a:pt x="409" y="0"/>
                  </a:moveTo>
                  <a:cubicBezTo>
                    <a:pt x="188" y="0"/>
                    <a:pt x="1" y="188"/>
                    <a:pt x="1" y="409"/>
                  </a:cubicBezTo>
                  <a:lnTo>
                    <a:pt x="1" y="1179"/>
                  </a:lnTo>
                  <a:cubicBezTo>
                    <a:pt x="1" y="1400"/>
                    <a:pt x="188" y="1588"/>
                    <a:pt x="409" y="1588"/>
                  </a:cubicBezTo>
                  <a:lnTo>
                    <a:pt x="12742" y="1588"/>
                  </a:lnTo>
                  <a:cubicBezTo>
                    <a:pt x="12963" y="1588"/>
                    <a:pt x="13139" y="1400"/>
                    <a:pt x="13139" y="1179"/>
                  </a:cubicBezTo>
                  <a:lnTo>
                    <a:pt x="13139" y="409"/>
                  </a:lnTo>
                  <a:cubicBezTo>
                    <a:pt x="13139" y="188"/>
                    <a:pt x="12963" y="0"/>
                    <a:pt x="1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8" name="Google Shape;2078;p108"/>
            <p:cNvGrpSpPr/>
            <p:nvPr/>
          </p:nvGrpSpPr>
          <p:grpSpPr>
            <a:xfrm>
              <a:off x="6020130" y="1526451"/>
              <a:ext cx="1889173" cy="573128"/>
              <a:chOff x="5215435" y="916756"/>
              <a:chExt cx="902184" cy="261047"/>
            </a:xfrm>
          </p:grpSpPr>
          <p:sp>
            <p:nvSpPr>
              <p:cNvPr id="2079" name="Google Shape;2079;p108"/>
              <p:cNvSpPr/>
              <p:nvPr/>
            </p:nvSpPr>
            <p:spPr>
              <a:xfrm flipH="1">
                <a:off x="5222534" y="926496"/>
                <a:ext cx="886668" cy="246858"/>
              </a:xfrm>
              <a:custGeom>
                <a:rect b="b" l="l" r="r" t="t"/>
                <a:pathLst>
                  <a:path extrusionOk="0" h="2053" w="7374">
                    <a:moveTo>
                      <a:pt x="7326" y="0"/>
                    </a:moveTo>
                    <a:lnTo>
                      <a:pt x="5495" y="1412"/>
                    </a:lnTo>
                    <a:lnTo>
                      <a:pt x="3674" y="1647"/>
                    </a:lnTo>
                    <a:lnTo>
                      <a:pt x="1866" y="1143"/>
                    </a:lnTo>
                    <a:lnTo>
                      <a:pt x="1854" y="1132"/>
                    </a:lnTo>
                    <a:lnTo>
                      <a:pt x="1" y="1983"/>
                    </a:lnTo>
                    <a:lnTo>
                      <a:pt x="23" y="2053"/>
                    </a:lnTo>
                    <a:lnTo>
                      <a:pt x="1866" y="1213"/>
                    </a:lnTo>
                    <a:lnTo>
                      <a:pt x="3663" y="1717"/>
                    </a:lnTo>
                    <a:lnTo>
                      <a:pt x="3674" y="1717"/>
                    </a:lnTo>
                    <a:lnTo>
                      <a:pt x="5520" y="1482"/>
                    </a:lnTo>
                    <a:lnTo>
                      <a:pt x="5531" y="1482"/>
                    </a:lnTo>
                    <a:lnTo>
                      <a:pt x="7374" y="59"/>
                    </a:lnTo>
                    <a:lnTo>
                      <a:pt x="73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108"/>
              <p:cNvSpPr/>
              <p:nvPr/>
            </p:nvSpPr>
            <p:spPr>
              <a:xfrm flipH="1">
                <a:off x="5215435" y="916756"/>
                <a:ext cx="22726" cy="22606"/>
              </a:xfrm>
              <a:custGeom>
                <a:rect b="b" l="l" r="r" t="t"/>
                <a:pathLst>
                  <a:path extrusionOk="0" h="188" w="189">
                    <a:moveTo>
                      <a:pt x="96" y="0"/>
                    </a:moveTo>
                    <a:cubicBezTo>
                      <a:pt x="48" y="0"/>
                      <a:pt x="1" y="48"/>
                      <a:pt x="1" y="93"/>
                    </a:cubicBezTo>
                    <a:cubicBezTo>
                      <a:pt x="1" y="151"/>
                      <a:pt x="48" y="188"/>
                      <a:pt x="96" y="188"/>
                    </a:cubicBezTo>
                    <a:cubicBezTo>
                      <a:pt x="152" y="188"/>
                      <a:pt x="188" y="151"/>
                      <a:pt x="188" y="93"/>
                    </a:cubicBezTo>
                    <a:cubicBezTo>
                      <a:pt x="188" y="48"/>
                      <a:pt x="152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108"/>
              <p:cNvSpPr/>
              <p:nvPr/>
            </p:nvSpPr>
            <p:spPr>
              <a:xfrm flipH="1">
                <a:off x="5435600" y="1087741"/>
                <a:ext cx="22726" cy="22726"/>
              </a:xfrm>
              <a:custGeom>
                <a:rect b="b" l="l" r="r" t="t"/>
                <a:pathLst>
                  <a:path extrusionOk="0" h="189" w="189">
                    <a:moveTo>
                      <a:pt x="93" y="1"/>
                    </a:moveTo>
                    <a:cubicBezTo>
                      <a:pt x="48" y="1"/>
                      <a:pt x="0" y="37"/>
                      <a:pt x="0" y="96"/>
                    </a:cubicBezTo>
                    <a:cubicBezTo>
                      <a:pt x="0" y="141"/>
                      <a:pt x="48" y="188"/>
                      <a:pt x="93" y="188"/>
                    </a:cubicBezTo>
                    <a:cubicBezTo>
                      <a:pt x="140" y="188"/>
                      <a:pt x="188" y="141"/>
                      <a:pt x="188" y="96"/>
                    </a:cubicBezTo>
                    <a:cubicBezTo>
                      <a:pt x="188" y="37"/>
                      <a:pt x="140" y="1"/>
                      <a:pt x="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108"/>
              <p:cNvSpPr/>
              <p:nvPr/>
            </p:nvSpPr>
            <p:spPr>
              <a:xfrm flipH="1">
                <a:off x="5655886" y="1115998"/>
                <a:ext cx="22606" cy="22365"/>
              </a:xfrm>
              <a:custGeom>
                <a:rect b="b" l="l" r="r" t="t"/>
                <a:pathLst>
                  <a:path extrusionOk="0" h="186" w="188">
                    <a:moveTo>
                      <a:pt x="92" y="1"/>
                    </a:moveTo>
                    <a:cubicBezTo>
                      <a:pt x="34" y="1"/>
                      <a:pt x="0" y="46"/>
                      <a:pt x="0" y="93"/>
                    </a:cubicBezTo>
                    <a:cubicBezTo>
                      <a:pt x="0" y="152"/>
                      <a:pt x="34" y="186"/>
                      <a:pt x="92" y="186"/>
                    </a:cubicBezTo>
                    <a:cubicBezTo>
                      <a:pt x="140" y="186"/>
                      <a:pt x="188" y="152"/>
                      <a:pt x="188" y="93"/>
                    </a:cubicBezTo>
                    <a:cubicBezTo>
                      <a:pt x="188" y="46"/>
                      <a:pt x="140" y="1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108"/>
              <p:cNvSpPr/>
              <p:nvPr/>
            </p:nvSpPr>
            <p:spPr>
              <a:xfrm flipH="1">
                <a:off x="5874728" y="1054073"/>
                <a:ext cx="22726" cy="22726"/>
              </a:xfrm>
              <a:custGeom>
                <a:rect b="b" l="l" r="r" t="t"/>
                <a:pathLst>
                  <a:path extrusionOk="0" h="189" w="189">
                    <a:moveTo>
                      <a:pt x="93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52"/>
                      <a:pt x="49" y="188"/>
                      <a:pt x="93" y="188"/>
                    </a:cubicBezTo>
                    <a:cubicBezTo>
                      <a:pt x="152" y="188"/>
                      <a:pt x="189" y="152"/>
                      <a:pt x="189" y="96"/>
                    </a:cubicBezTo>
                    <a:cubicBezTo>
                      <a:pt x="189" y="48"/>
                      <a:pt x="152" y="1"/>
                      <a:pt x="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108"/>
              <p:cNvSpPr/>
              <p:nvPr/>
            </p:nvSpPr>
            <p:spPr>
              <a:xfrm flipH="1">
                <a:off x="6095254" y="1155077"/>
                <a:ext cx="22365" cy="22726"/>
              </a:xfrm>
              <a:custGeom>
                <a:rect b="b" l="l" r="r" t="t"/>
                <a:pathLst>
                  <a:path extrusionOk="0" h="189" w="186">
                    <a:moveTo>
                      <a:pt x="93" y="1"/>
                    </a:moveTo>
                    <a:cubicBezTo>
                      <a:pt x="45" y="1"/>
                      <a:pt x="1" y="48"/>
                      <a:pt x="1" y="96"/>
                    </a:cubicBezTo>
                    <a:cubicBezTo>
                      <a:pt x="1" y="152"/>
                      <a:pt x="45" y="188"/>
                      <a:pt x="93" y="188"/>
                    </a:cubicBezTo>
                    <a:cubicBezTo>
                      <a:pt x="141" y="188"/>
                      <a:pt x="185" y="152"/>
                      <a:pt x="185" y="96"/>
                    </a:cubicBezTo>
                    <a:cubicBezTo>
                      <a:pt x="185" y="48"/>
                      <a:pt x="141" y="1"/>
                      <a:pt x="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66675">
                  <a:schemeClr val="dk1">
                    <a:alpha val="1686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5" name="Google Shape;2085;p108"/>
            <p:cNvSpPr/>
            <p:nvPr/>
          </p:nvSpPr>
          <p:spPr>
            <a:xfrm>
              <a:off x="7483819" y="845689"/>
              <a:ext cx="929463" cy="28285"/>
            </a:xfrm>
            <a:custGeom>
              <a:rect b="b" l="l" r="r" t="t"/>
              <a:pathLst>
                <a:path extrusionOk="0" h="293" w="9628">
                  <a:moveTo>
                    <a:pt x="141" y="1"/>
                  </a:moveTo>
                  <a:cubicBezTo>
                    <a:pt x="59" y="1"/>
                    <a:pt x="1" y="60"/>
                    <a:pt x="1" y="152"/>
                  </a:cubicBezTo>
                  <a:cubicBezTo>
                    <a:pt x="1" y="233"/>
                    <a:pt x="59" y="292"/>
                    <a:pt x="141" y="292"/>
                  </a:cubicBezTo>
                  <a:lnTo>
                    <a:pt x="9477" y="292"/>
                  </a:lnTo>
                  <a:cubicBezTo>
                    <a:pt x="9558" y="292"/>
                    <a:pt x="9628" y="233"/>
                    <a:pt x="9628" y="152"/>
                  </a:cubicBezTo>
                  <a:cubicBezTo>
                    <a:pt x="9628" y="60"/>
                    <a:pt x="9558" y="1"/>
                    <a:pt x="9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08"/>
            <p:cNvSpPr/>
            <p:nvPr/>
          </p:nvSpPr>
          <p:spPr>
            <a:xfrm>
              <a:off x="7553664" y="898689"/>
              <a:ext cx="789773" cy="29347"/>
            </a:xfrm>
            <a:custGeom>
              <a:rect b="b" l="l" r="r" t="t"/>
              <a:pathLst>
                <a:path extrusionOk="0" h="304" w="8181">
                  <a:moveTo>
                    <a:pt x="141" y="1"/>
                  </a:moveTo>
                  <a:cubicBezTo>
                    <a:pt x="59" y="1"/>
                    <a:pt x="1" y="71"/>
                    <a:pt x="1" y="152"/>
                  </a:cubicBezTo>
                  <a:cubicBezTo>
                    <a:pt x="1" y="233"/>
                    <a:pt x="59" y="303"/>
                    <a:pt x="141" y="303"/>
                  </a:cubicBezTo>
                  <a:lnTo>
                    <a:pt x="8029" y="303"/>
                  </a:lnTo>
                  <a:cubicBezTo>
                    <a:pt x="8110" y="303"/>
                    <a:pt x="8180" y="233"/>
                    <a:pt x="8180" y="152"/>
                  </a:cubicBezTo>
                  <a:cubicBezTo>
                    <a:pt x="8180" y="71"/>
                    <a:pt x="8110" y="1"/>
                    <a:pt x="8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08"/>
            <p:cNvSpPr/>
            <p:nvPr/>
          </p:nvSpPr>
          <p:spPr>
            <a:xfrm>
              <a:off x="6481389" y="3420924"/>
              <a:ext cx="706461" cy="644484"/>
            </a:xfrm>
            <a:custGeom>
              <a:rect b="b" l="l" r="r" t="t"/>
              <a:pathLst>
                <a:path extrusionOk="0" h="6676" w="7318">
                  <a:moveTo>
                    <a:pt x="877" y="0"/>
                  </a:moveTo>
                  <a:cubicBezTo>
                    <a:pt x="398" y="0"/>
                    <a:pt x="0" y="398"/>
                    <a:pt x="0" y="877"/>
                  </a:cubicBezTo>
                  <a:lnTo>
                    <a:pt x="0" y="5811"/>
                  </a:lnTo>
                  <a:cubicBezTo>
                    <a:pt x="0" y="6290"/>
                    <a:pt x="398" y="6676"/>
                    <a:pt x="877" y="6676"/>
                  </a:cubicBezTo>
                  <a:lnTo>
                    <a:pt x="6452" y="6676"/>
                  </a:lnTo>
                  <a:cubicBezTo>
                    <a:pt x="6931" y="6676"/>
                    <a:pt x="7317" y="6290"/>
                    <a:pt x="7317" y="5811"/>
                  </a:cubicBezTo>
                  <a:lnTo>
                    <a:pt x="7317" y="877"/>
                  </a:lnTo>
                  <a:cubicBezTo>
                    <a:pt x="7317" y="398"/>
                    <a:pt x="6931" y="0"/>
                    <a:pt x="6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08"/>
            <p:cNvSpPr/>
            <p:nvPr/>
          </p:nvSpPr>
          <p:spPr>
            <a:xfrm>
              <a:off x="6710090" y="3529047"/>
              <a:ext cx="250129" cy="273877"/>
            </a:xfrm>
            <a:custGeom>
              <a:rect b="b" l="l" r="r" t="t"/>
              <a:pathLst>
                <a:path extrusionOk="0" h="2837" w="2591">
                  <a:moveTo>
                    <a:pt x="1294" y="0"/>
                  </a:moveTo>
                  <a:cubicBezTo>
                    <a:pt x="1098" y="0"/>
                    <a:pt x="944" y="154"/>
                    <a:pt x="944" y="350"/>
                  </a:cubicBezTo>
                  <a:lnTo>
                    <a:pt x="944" y="1647"/>
                  </a:lnTo>
                  <a:lnTo>
                    <a:pt x="630" y="1330"/>
                  </a:lnTo>
                  <a:cubicBezTo>
                    <a:pt x="571" y="1260"/>
                    <a:pt x="479" y="1227"/>
                    <a:pt x="384" y="1227"/>
                  </a:cubicBezTo>
                  <a:cubicBezTo>
                    <a:pt x="291" y="1227"/>
                    <a:pt x="199" y="1260"/>
                    <a:pt x="140" y="1330"/>
                  </a:cubicBezTo>
                  <a:cubicBezTo>
                    <a:pt x="0" y="1470"/>
                    <a:pt x="0" y="1694"/>
                    <a:pt x="140" y="1834"/>
                  </a:cubicBezTo>
                  <a:lnTo>
                    <a:pt x="1050" y="2731"/>
                  </a:lnTo>
                  <a:cubicBezTo>
                    <a:pt x="1109" y="2801"/>
                    <a:pt x="1201" y="2837"/>
                    <a:pt x="1294" y="2837"/>
                  </a:cubicBezTo>
                  <a:cubicBezTo>
                    <a:pt x="1389" y="2837"/>
                    <a:pt x="1470" y="2801"/>
                    <a:pt x="1540" y="2731"/>
                  </a:cubicBezTo>
                  <a:lnTo>
                    <a:pt x="2450" y="1834"/>
                  </a:lnTo>
                  <a:cubicBezTo>
                    <a:pt x="2590" y="1694"/>
                    <a:pt x="2590" y="1470"/>
                    <a:pt x="2450" y="1330"/>
                  </a:cubicBezTo>
                  <a:cubicBezTo>
                    <a:pt x="2380" y="1260"/>
                    <a:pt x="2299" y="1227"/>
                    <a:pt x="2204" y="1227"/>
                  </a:cubicBezTo>
                  <a:cubicBezTo>
                    <a:pt x="2111" y="1227"/>
                    <a:pt x="2019" y="1260"/>
                    <a:pt x="1960" y="1330"/>
                  </a:cubicBezTo>
                  <a:lnTo>
                    <a:pt x="1644" y="1647"/>
                  </a:lnTo>
                  <a:lnTo>
                    <a:pt x="1644" y="350"/>
                  </a:lnTo>
                  <a:cubicBezTo>
                    <a:pt x="1644" y="154"/>
                    <a:pt x="1481" y="0"/>
                    <a:pt x="1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08"/>
            <p:cNvSpPr/>
            <p:nvPr/>
          </p:nvSpPr>
          <p:spPr>
            <a:xfrm>
              <a:off x="6620019" y="3699340"/>
              <a:ext cx="430171" cy="219623"/>
            </a:xfrm>
            <a:custGeom>
              <a:rect b="b" l="l" r="r" t="t"/>
              <a:pathLst>
                <a:path extrusionOk="0" h="2275" w="4456">
                  <a:moveTo>
                    <a:pt x="351" y="0"/>
                  </a:moveTo>
                  <a:cubicBezTo>
                    <a:pt x="163" y="0"/>
                    <a:pt x="1" y="163"/>
                    <a:pt x="1" y="362"/>
                  </a:cubicBezTo>
                  <a:lnTo>
                    <a:pt x="1" y="1795"/>
                  </a:lnTo>
                  <a:cubicBezTo>
                    <a:pt x="1" y="2053"/>
                    <a:pt x="222" y="2274"/>
                    <a:pt x="491" y="2274"/>
                  </a:cubicBezTo>
                  <a:lnTo>
                    <a:pt x="3966" y="2274"/>
                  </a:lnTo>
                  <a:cubicBezTo>
                    <a:pt x="4235" y="2274"/>
                    <a:pt x="4456" y="2053"/>
                    <a:pt x="4456" y="1795"/>
                  </a:cubicBezTo>
                  <a:lnTo>
                    <a:pt x="4456" y="362"/>
                  </a:lnTo>
                  <a:cubicBezTo>
                    <a:pt x="4456" y="163"/>
                    <a:pt x="4293" y="0"/>
                    <a:pt x="4094" y="0"/>
                  </a:cubicBezTo>
                  <a:cubicBezTo>
                    <a:pt x="3907" y="0"/>
                    <a:pt x="3744" y="163"/>
                    <a:pt x="3744" y="362"/>
                  </a:cubicBezTo>
                  <a:lnTo>
                    <a:pt x="3744" y="1574"/>
                  </a:lnTo>
                  <a:lnTo>
                    <a:pt x="701" y="1574"/>
                  </a:lnTo>
                  <a:lnTo>
                    <a:pt x="701" y="362"/>
                  </a:lnTo>
                  <a:cubicBezTo>
                    <a:pt x="701" y="163"/>
                    <a:pt x="547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6667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0" name="Google Shape;2090;p108"/>
          <p:cNvSpPr/>
          <p:nvPr/>
        </p:nvSpPr>
        <p:spPr>
          <a:xfrm>
            <a:off x="8277222" y="1734800"/>
            <a:ext cx="334609" cy="334609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1" name="Google Shape;2091;p108"/>
          <p:cNvGrpSpPr/>
          <p:nvPr/>
        </p:nvGrpSpPr>
        <p:grpSpPr>
          <a:xfrm>
            <a:off x="825500" y="553337"/>
            <a:ext cx="591601" cy="419498"/>
            <a:chOff x="825500" y="553337"/>
            <a:chExt cx="591601" cy="419498"/>
          </a:xfrm>
        </p:grpSpPr>
        <p:grpSp>
          <p:nvGrpSpPr>
            <p:cNvPr id="2092" name="Google Shape;2092;p108"/>
            <p:cNvGrpSpPr/>
            <p:nvPr/>
          </p:nvGrpSpPr>
          <p:grpSpPr>
            <a:xfrm>
              <a:off x="1156391" y="712125"/>
              <a:ext cx="260710" cy="260710"/>
              <a:chOff x="1594650" y="976150"/>
              <a:chExt cx="411150" cy="411150"/>
            </a:xfrm>
          </p:grpSpPr>
          <p:sp>
            <p:nvSpPr>
              <p:cNvPr id="2093" name="Google Shape;2093;p108"/>
              <p:cNvSpPr/>
              <p:nvPr/>
            </p:nvSpPr>
            <p:spPr>
              <a:xfrm>
                <a:off x="1594650" y="976150"/>
                <a:ext cx="411150" cy="411150"/>
              </a:xfrm>
              <a:custGeom>
                <a:rect b="b" l="l" r="r" t="t"/>
                <a:pathLst>
                  <a:path extrusionOk="0" h="16446" w="16446">
                    <a:moveTo>
                      <a:pt x="8206" y="1201"/>
                    </a:moveTo>
                    <a:cubicBezTo>
                      <a:pt x="12109" y="1201"/>
                      <a:pt x="15211" y="4337"/>
                      <a:pt x="15211" y="8206"/>
                    </a:cubicBezTo>
                    <a:cubicBezTo>
                      <a:pt x="15211" y="12109"/>
                      <a:pt x="12109" y="15211"/>
                      <a:pt x="8206" y="15211"/>
                    </a:cubicBezTo>
                    <a:cubicBezTo>
                      <a:pt x="4337" y="15211"/>
                      <a:pt x="1201" y="12109"/>
                      <a:pt x="1201" y="8206"/>
                    </a:cubicBezTo>
                    <a:cubicBezTo>
                      <a:pt x="1201" y="4337"/>
                      <a:pt x="4337" y="1201"/>
                      <a:pt x="8206" y="1201"/>
                    </a:cubicBezTo>
                    <a:close/>
                    <a:moveTo>
                      <a:pt x="8206" y="0"/>
                    </a:moveTo>
                    <a:cubicBezTo>
                      <a:pt x="3670" y="0"/>
                      <a:pt x="0" y="3669"/>
                      <a:pt x="0" y="8206"/>
                    </a:cubicBezTo>
                    <a:cubicBezTo>
                      <a:pt x="0" y="12776"/>
                      <a:pt x="3670" y="16445"/>
                      <a:pt x="8206" y="16445"/>
                    </a:cubicBezTo>
                    <a:cubicBezTo>
                      <a:pt x="12776" y="16445"/>
                      <a:pt x="16445" y="12776"/>
                      <a:pt x="16445" y="8206"/>
                    </a:cubicBezTo>
                    <a:cubicBezTo>
                      <a:pt x="16445" y="3669"/>
                      <a:pt x="12776" y="0"/>
                      <a:pt x="82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1569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108"/>
              <p:cNvSpPr/>
              <p:nvPr/>
            </p:nvSpPr>
            <p:spPr>
              <a:xfrm>
                <a:off x="1735575" y="1056200"/>
                <a:ext cx="129275" cy="129275"/>
              </a:xfrm>
              <a:custGeom>
                <a:rect b="b" l="l" r="r" t="t"/>
                <a:pathLst>
                  <a:path extrusionOk="0" h="5171" w="5171">
                    <a:moveTo>
                      <a:pt x="2569" y="0"/>
                    </a:move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4003"/>
                      <a:pt x="1168" y="5171"/>
                      <a:pt x="2569" y="5171"/>
                    </a:cubicBezTo>
                    <a:cubicBezTo>
                      <a:pt x="4003" y="5171"/>
                      <a:pt x="5171" y="4003"/>
                      <a:pt x="5171" y="2602"/>
                    </a:cubicBezTo>
                    <a:cubicBezTo>
                      <a:pt x="5171" y="1135"/>
                      <a:pt x="4003" y="0"/>
                      <a:pt x="25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1569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108"/>
              <p:cNvSpPr/>
              <p:nvPr/>
            </p:nvSpPr>
            <p:spPr>
              <a:xfrm>
                <a:off x="1689700" y="1196300"/>
                <a:ext cx="221025" cy="100925"/>
              </a:xfrm>
              <a:custGeom>
                <a:rect b="b" l="l" r="r" t="t"/>
                <a:pathLst>
                  <a:path extrusionOk="0" h="4037" w="8841">
                    <a:moveTo>
                      <a:pt x="2670" y="0"/>
                    </a:moveTo>
                    <a:cubicBezTo>
                      <a:pt x="1202" y="0"/>
                      <a:pt x="1" y="1201"/>
                      <a:pt x="1" y="2669"/>
                    </a:cubicBezTo>
                    <a:lnTo>
                      <a:pt x="1" y="4037"/>
                    </a:lnTo>
                    <a:lnTo>
                      <a:pt x="8841" y="4037"/>
                    </a:lnTo>
                    <a:lnTo>
                      <a:pt x="8841" y="2669"/>
                    </a:lnTo>
                    <a:cubicBezTo>
                      <a:pt x="8841" y="1201"/>
                      <a:pt x="7606" y="0"/>
                      <a:pt x="6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1569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6" name="Google Shape;2096;p108"/>
            <p:cNvGrpSpPr/>
            <p:nvPr/>
          </p:nvGrpSpPr>
          <p:grpSpPr>
            <a:xfrm>
              <a:off x="825500" y="553337"/>
              <a:ext cx="436632" cy="284986"/>
              <a:chOff x="4842900" y="2922987"/>
              <a:chExt cx="436632" cy="284986"/>
            </a:xfrm>
          </p:grpSpPr>
          <p:sp>
            <p:nvSpPr>
              <p:cNvPr id="2097" name="Google Shape;2097;p108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rect b="b" l="l" r="r" t="t"/>
                <a:pathLst>
                  <a:path extrusionOk="0" h="23446" w="35922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7650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108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rect b="b" l="l" r="r" t="t"/>
                <a:pathLst>
                  <a:path extrusionOk="0" h="5004" w="23617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5352EE">
                    <a:alpha val="17650"/>
                  </a:srgbClr>
                </a:outerShdw>
                <a:reflection blurRad="0" dir="5400000" dist="76200" endA="0" endPos="26000" fadeDir="5400012" kx="0" rotWithShape="0" algn="bl" stA="6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99" name="Google Shape;2099;p108"/>
          <p:cNvSpPr/>
          <p:nvPr/>
        </p:nvSpPr>
        <p:spPr>
          <a:xfrm>
            <a:off x="5505449" y="3655525"/>
            <a:ext cx="247640" cy="247640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p108"/>
          <p:cNvSpPr/>
          <p:nvPr/>
        </p:nvSpPr>
        <p:spPr>
          <a:xfrm>
            <a:off x="4081376" y="2142000"/>
            <a:ext cx="981242" cy="859503"/>
          </a:xfrm>
          <a:custGeom>
            <a:rect b="b" l="l" r="r" t="t"/>
            <a:pathLst>
              <a:path extrusionOk="0" h="32068" w="37831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38100">
              <a:schemeClr val="dk1">
                <a:alpha val="188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09"/>
          <p:cNvSpPr txBox="1"/>
          <p:nvPr>
            <p:ph type="title"/>
          </p:nvPr>
        </p:nvSpPr>
        <p:spPr>
          <a:xfrm>
            <a:off x="720000" y="829225"/>
            <a:ext cx="2331900" cy="10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VELOCITY</a:t>
            </a:r>
            <a:endParaRPr/>
          </a:p>
        </p:txBody>
      </p:sp>
      <p:pic>
        <p:nvPicPr>
          <p:cNvPr id="2106" name="Google Shape;210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900" y="1196750"/>
            <a:ext cx="5519724" cy="305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10"/>
          <p:cNvSpPr txBox="1"/>
          <p:nvPr>
            <p:ph type="title"/>
          </p:nvPr>
        </p:nvSpPr>
        <p:spPr>
          <a:xfrm>
            <a:off x="720000" y="829225"/>
            <a:ext cx="2331900" cy="10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</a:t>
            </a:r>
            <a:endParaRPr/>
          </a:p>
        </p:txBody>
      </p:sp>
      <p:pic>
        <p:nvPicPr>
          <p:cNvPr id="2112" name="Google Shape;211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900" y="1205475"/>
            <a:ext cx="5497851" cy="307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11"/>
          <p:cNvSpPr txBox="1"/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tasks</a:t>
            </a:r>
            <a:endParaRPr/>
          </a:p>
        </p:txBody>
      </p:sp>
      <p:pic>
        <p:nvPicPr>
          <p:cNvPr id="2118" name="Google Shape;211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025" y="1211039"/>
            <a:ext cx="6600893" cy="357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12"/>
          <p:cNvSpPr txBox="1"/>
          <p:nvPr>
            <p:ph type="ctrTitle"/>
          </p:nvPr>
        </p:nvSpPr>
        <p:spPr>
          <a:xfrm>
            <a:off x="2267502" y="2211750"/>
            <a:ext cx="50535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RETROSPECTIVE</a:t>
            </a:r>
            <a:endParaRPr sz="3500"/>
          </a:p>
        </p:txBody>
      </p:sp>
      <p:grpSp>
        <p:nvGrpSpPr>
          <p:cNvPr id="2124" name="Google Shape;2124;p112"/>
          <p:cNvGrpSpPr/>
          <p:nvPr/>
        </p:nvGrpSpPr>
        <p:grpSpPr>
          <a:xfrm>
            <a:off x="6381496" y="1015955"/>
            <a:ext cx="1544284" cy="1121728"/>
            <a:chOff x="7370250" y="3145350"/>
            <a:chExt cx="481956" cy="481863"/>
          </a:xfrm>
        </p:grpSpPr>
        <p:sp>
          <p:nvSpPr>
            <p:cNvPr id="2125" name="Google Shape;2125;p112"/>
            <p:cNvSpPr/>
            <p:nvPr/>
          </p:nvSpPr>
          <p:spPr>
            <a:xfrm>
              <a:off x="7370250" y="3145350"/>
              <a:ext cx="481956" cy="481863"/>
            </a:xfrm>
            <a:custGeom>
              <a:rect b="b" l="l" r="r" t="t"/>
              <a:pathLst>
                <a:path extrusionOk="0" h="6171" w="6172">
                  <a:moveTo>
                    <a:pt x="6171" y="3070"/>
                  </a:moveTo>
                  <a:cubicBezTo>
                    <a:pt x="6171" y="4803"/>
                    <a:pt x="4803" y="6170"/>
                    <a:pt x="3071" y="6170"/>
                  </a:cubicBezTo>
                  <a:cubicBezTo>
                    <a:pt x="1369" y="6170"/>
                    <a:pt x="1" y="4803"/>
                    <a:pt x="1" y="3070"/>
                  </a:cubicBezTo>
                  <a:cubicBezTo>
                    <a:pt x="1" y="1368"/>
                    <a:pt x="1369" y="0"/>
                    <a:pt x="3071" y="0"/>
                  </a:cubicBezTo>
                  <a:cubicBezTo>
                    <a:pt x="4803" y="0"/>
                    <a:pt x="6171" y="1398"/>
                    <a:pt x="6171" y="30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12"/>
            <p:cNvSpPr/>
            <p:nvPr/>
          </p:nvSpPr>
          <p:spPr>
            <a:xfrm>
              <a:off x="7370250" y="3145350"/>
              <a:ext cx="481956" cy="481863"/>
            </a:xfrm>
            <a:custGeom>
              <a:rect b="b" l="l" r="r" t="t"/>
              <a:pathLst>
                <a:path extrusionOk="0" fill="none" h="6171" w="6172">
                  <a:moveTo>
                    <a:pt x="6171" y="3070"/>
                  </a:moveTo>
                  <a:cubicBezTo>
                    <a:pt x="6171" y="4803"/>
                    <a:pt x="4803" y="6170"/>
                    <a:pt x="3071" y="6170"/>
                  </a:cubicBezTo>
                  <a:cubicBezTo>
                    <a:pt x="1369" y="6170"/>
                    <a:pt x="1" y="4803"/>
                    <a:pt x="1" y="3070"/>
                  </a:cubicBezTo>
                  <a:cubicBezTo>
                    <a:pt x="1" y="1368"/>
                    <a:pt x="1369" y="0"/>
                    <a:pt x="3071" y="0"/>
                  </a:cubicBezTo>
                  <a:cubicBezTo>
                    <a:pt x="4803" y="0"/>
                    <a:pt x="6171" y="1398"/>
                    <a:pt x="6171" y="307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12"/>
            <p:cNvSpPr/>
            <p:nvPr/>
          </p:nvSpPr>
          <p:spPr>
            <a:xfrm>
              <a:off x="7498466" y="3261616"/>
              <a:ext cx="237386" cy="237378"/>
            </a:xfrm>
            <a:custGeom>
              <a:rect b="b" l="l" r="r" t="t"/>
              <a:pathLst>
                <a:path extrusionOk="0" h="3040" w="3040">
                  <a:moveTo>
                    <a:pt x="2493" y="517"/>
                  </a:moveTo>
                  <a:cubicBezTo>
                    <a:pt x="1976" y="0"/>
                    <a:pt x="1064" y="0"/>
                    <a:pt x="517" y="517"/>
                  </a:cubicBezTo>
                  <a:cubicBezTo>
                    <a:pt x="61" y="973"/>
                    <a:pt x="0" y="1703"/>
                    <a:pt x="335" y="2250"/>
                  </a:cubicBezTo>
                  <a:lnTo>
                    <a:pt x="152" y="2918"/>
                  </a:lnTo>
                  <a:lnTo>
                    <a:pt x="821" y="2736"/>
                  </a:lnTo>
                  <a:cubicBezTo>
                    <a:pt x="1368" y="3040"/>
                    <a:pt x="2037" y="2949"/>
                    <a:pt x="2493" y="2493"/>
                  </a:cubicBezTo>
                  <a:cubicBezTo>
                    <a:pt x="3040" y="1976"/>
                    <a:pt x="3040" y="1095"/>
                    <a:pt x="2493" y="5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12"/>
            <p:cNvSpPr/>
            <p:nvPr/>
          </p:nvSpPr>
          <p:spPr>
            <a:xfrm>
              <a:off x="7567258" y="3363671"/>
              <a:ext cx="35686" cy="35685"/>
            </a:xfrm>
            <a:custGeom>
              <a:rect b="b" l="l" r="r" t="t"/>
              <a:pathLst>
                <a:path extrusionOk="0" h="457" w="457">
                  <a:moveTo>
                    <a:pt x="457" y="244"/>
                  </a:moveTo>
                  <a:cubicBezTo>
                    <a:pt x="457" y="365"/>
                    <a:pt x="335" y="456"/>
                    <a:pt x="214" y="456"/>
                  </a:cubicBezTo>
                  <a:cubicBezTo>
                    <a:pt x="92" y="456"/>
                    <a:pt x="1" y="365"/>
                    <a:pt x="1" y="244"/>
                  </a:cubicBezTo>
                  <a:cubicBezTo>
                    <a:pt x="1" y="122"/>
                    <a:pt x="92" y="0"/>
                    <a:pt x="214" y="0"/>
                  </a:cubicBezTo>
                  <a:cubicBezTo>
                    <a:pt x="335" y="0"/>
                    <a:pt x="457" y="122"/>
                    <a:pt x="457" y="2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12"/>
            <p:cNvSpPr/>
            <p:nvPr/>
          </p:nvSpPr>
          <p:spPr>
            <a:xfrm>
              <a:off x="7631366" y="3361328"/>
              <a:ext cx="35686" cy="40370"/>
            </a:xfrm>
            <a:custGeom>
              <a:rect b="b" l="l" r="r" t="t"/>
              <a:pathLst>
                <a:path extrusionOk="0" h="517" w="457">
                  <a:moveTo>
                    <a:pt x="456" y="274"/>
                  </a:moveTo>
                  <a:cubicBezTo>
                    <a:pt x="456" y="395"/>
                    <a:pt x="335" y="517"/>
                    <a:pt x="244" y="517"/>
                  </a:cubicBezTo>
                  <a:cubicBezTo>
                    <a:pt x="122" y="517"/>
                    <a:pt x="0" y="395"/>
                    <a:pt x="0" y="274"/>
                  </a:cubicBezTo>
                  <a:cubicBezTo>
                    <a:pt x="0" y="152"/>
                    <a:pt x="122" y="30"/>
                    <a:pt x="244" y="30"/>
                  </a:cubicBezTo>
                  <a:cubicBezTo>
                    <a:pt x="335" y="0"/>
                    <a:pt x="456" y="122"/>
                    <a:pt x="456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0" name="Google Shape;2130;p112"/>
          <p:cNvGrpSpPr/>
          <p:nvPr/>
        </p:nvGrpSpPr>
        <p:grpSpPr>
          <a:xfrm>
            <a:off x="3757329" y="2947960"/>
            <a:ext cx="1418202" cy="1073646"/>
            <a:chOff x="4937025" y="1318050"/>
            <a:chExt cx="1125825" cy="895675"/>
          </a:xfrm>
        </p:grpSpPr>
        <p:sp>
          <p:nvSpPr>
            <p:cNvPr id="2131" name="Google Shape;2131;p112"/>
            <p:cNvSpPr/>
            <p:nvPr/>
          </p:nvSpPr>
          <p:spPr>
            <a:xfrm>
              <a:off x="4937025" y="1318050"/>
              <a:ext cx="1125825" cy="709700"/>
            </a:xfrm>
            <a:custGeom>
              <a:rect b="b" l="l" r="r" t="t"/>
              <a:pathLst>
                <a:path extrusionOk="0" h="28388" w="45033">
                  <a:moveTo>
                    <a:pt x="3737" y="1"/>
                  </a:moveTo>
                  <a:cubicBezTo>
                    <a:pt x="1669" y="1"/>
                    <a:pt x="1" y="1668"/>
                    <a:pt x="1" y="3770"/>
                  </a:cubicBezTo>
                  <a:lnTo>
                    <a:pt x="1" y="24652"/>
                  </a:lnTo>
                  <a:cubicBezTo>
                    <a:pt x="1" y="26720"/>
                    <a:pt x="1669" y="28388"/>
                    <a:pt x="3737" y="28388"/>
                  </a:cubicBezTo>
                  <a:lnTo>
                    <a:pt x="41264" y="28388"/>
                  </a:lnTo>
                  <a:cubicBezTo>
                    <a:pt x="43365" y="28388"/>
                    <a:pt x="45033" y="26720"/>
                    <a:pt x="45033" y="24652"/>
                  </a:cubicBezTo>
                  <a:lnTo>
                    <a:pt x="45033" y="3770"/>
                  </a:lnTo>
                  <a:cubicBezTo>
                    <a:pt x="45033" y="1668"/>
                    <a:pt x="43365" y="1"/>
                    <a:pt x="4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12"/>
            <p:cNvSpPr/>
            <p:nvPr/>
          </p:nvSpPr>
          <p:spPr>
            <a:xfrm>
              <a:off x="5067125" y="1979350"/>
              <a:ext cx="226025" cy="234375"/>
            </a:xfrm>
            <a:custGeom>
              <a:rect b="b" l="l" r="r" t="t"/>
              <a:pathLst>
                <a:path extrusionOk="0" h="9375" w="9041">
                  <a:moveTo>
                    <a:pt x="0" y="1"/>
                  </a:moveTo>
                  <a:lnTo>
                    <a:pt x="0" y="9374"/>
                  </a:lnTo>
                  <a:lnTo>
                    <a:pt x="9040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12"/>
            <p:cNvSpPr/>
            <p:nvPr/>
          </p:nvSpPr>
          <p:spPr>
            <a:xfrm>
              <a:off x="5268100" y="1489000"/>
              <a:ext cx="671325" cy="52575"/>
            </a:xfrm>
            <a:custGeom>
              <a:rect b="b" l="l" r="r" t="t"/>
              <a:pathLst>
                <a:path extrusionOk="0" h="2103" w="26853">
                  <a:moveTo>
                    <a:pt x="1335" y="1"/>
                  </a:moveTo>
                  <a:cubicBezTo>
                    <a:pt x="0" y="1"/>
                    <a:pt x="0" y="2102"/>
                    <a:pt x="1335" y="2102"/>
                  </a:cubicBezTo>
                  <a:lnTo>
                    <a:pt x="25519" y="2102"/>
                  </a:lnTo>
                  <a:cubicBezTo>
                    <a:pt x="26853" y="2102"/>
                    <a:pt x="26853" y="1"/>
                    <a:pt x="25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12"/>
            <p:cNvSpPr/>
            <p:nvPr/>
          </p:nvSpPr>
          <p:spPr>
            <a:xfrm>
              <a:off x="5071300" y="1627450"/>
              <a:ext cx="858975" cy="25025"/>
            </a:xfrm>
            <a:custGeom>
              <a:rect b="b" l="l" r="r" t="t"/>
              <a:pathLst>
                <a:path extrusionOk="0" h="1001" w="34359">
                  <a:moveTo>
                    <a:pt x="634" y="0"/>
                  </a:moveTo>
                  <a:cubicBezTo>
                    <a:pt x="0" y="0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0"/>
                    <a:pt x="33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12"/>
            <p:cNvSpPr/>
            <p:nvPr/>
          </p:nvSpPr>
          <p:spPr>
            <a:xfrm>
              <a:off x="5071300" y="1714175"/>
              <a:ext cx="858975" cy="25025"/>
            </a:xfrm>
            <a:custGeom>
              <a:rect b="b" l="l" r="r" t="t"/>
              <a:pathLst>
                <a:path extrusionOk="0" h="1001" w="34359">
                  <a:moveTo>
                    <a:pt x="634" y="0"/>
                  </a:moveTo>
                  <a:cubicBezTo>
                    <a:pt x="0" y="0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0"/>
                    <a:pt x="33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12"/>
            <p:cNvSpPr/>
            <p:nvPr/>
          </p:nvSpPr>
          <p:spPr>
            <a:xfrm>
              <a:off x="5071300" y="1801725"/>
              <a:ext cx="858975" cy="25050"/>
            </a:xfrm>
            <a:custGeom>
              <a:rect b="b" l="l" r="r" t="t"/>
              <a:pathLst>
                <a:path extrusionOk="0" h="1002" w="34359">
                  <a:moveTo>
                    <a:pt x="634" y="1"/>
                  </a:moveTo>
                  <a:cubicBezTo>
                    <a:pt x="0" y="1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1"/>
                    <a:pt x="33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12"/>
            <p:cNvSpPr/>
            <p:nvPr/>
          </p:nvSpPr>
          <p:spPr>
            <a:xfrm>
              <a:off x="5071300" y="1888450"/>
              <a:ext cx="858975" cy="25050"/>
            </a:xfrm>
            <a:custGeom>
              <a:rect b="b" l="l" r="r" t="t"/>
              <a:pathLst>
                <a:path extrusionOk="0" h="1002" w="34359">
                  <a:moveTo>
                    <a:pt x="634" y="1"/>
                  </a:moveTo>
                  <a:cubicBezTo>
                    <a:pt x="0" y="1"/>
                    <a:pt x="0" y="1002"/>
                    <a:pt x="634" y="1002"/>
                  </a:cubicBezTo>
                  <a:lnTo>
                    <a:pt x="33691" y="1002"/>
                  </a:lnTo>
                  <a:cubicBezTo>
                    <a:pt x="34358" y="1002"/>
                    <a:pt x="34358" y="1"/>
                    <a:pt x="33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12"/>
            <p:cNvSpPr/>
            <p:nvPr/>
          </p:nvSpPr>
          <p:spPr>
            <a:xfrm>
              <a:off x="5064625" y="1397275"/>
              <a:ext cx="187650" cy="187650"/>
            </a:xfrm>
            <a:custGeom>
              <a:rect b="b" l="l" r="r" t="t"/>
              <a:pathLst>
                <a:path extrusionOk="0" h="7506" w="7506">
                  <a:moveTo>
                    <a:pt x="3770" y="1"/>
                  </a:moveTo>
                  <a:cubicBezTo>
                    <a:pt x="1702" y="1"/>
                    <a:pt x="0" y="1668"/>
                    <a:pt x="0" y="3737"/>
                  </a:cubicBezTo>
                  <a:cubicBezTo>
                    <a:pt x="0" y="5838"/>
                    <a:pt x="1702" y="7506"/>
                    <a:pt x="3770" y="7506"/>
                  </a:cubicBezTo>
                  <a:cubicBezTo>
                    <a:pt x="5838" y="7506"/>
                    <a:pt x="7506" y="5838"/>
                    <a:pt x="7506" y="3737"/>
                  </a:cubicBezTo>
                  <a:cubicBezTo>
                    <a:pt x="7506" y="1668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12"/>
            <p:cNvSpPr/>
            <p:nvPr/>
          </p:nvSpPr>
          <p:spPr>
            <a:xfrm>
              <a:off x="5129675" y="1428975"/>
              <a:ext cx="58400" cy="58400"/>
            </a:xfrm>
            <a:custGeom>
              <a:rect b="b" l="l" r="r" t="t"/>
              <a:pathLst>
                <a:path extrusionOk="0" h="2336" w="2336">
                  <a:moveTo>
                    <a:pt x="1168" y="0"/>
                  </a:moveTo>
                  <a:cubicBezTo>
                    <a:pt x="501" y="0"/>
                    <a:pt x="0" y="534"/>
                    <a:pt x="0" y="1168"/>
                  </a:cubicBezTo>
                  <a:cubicBezTo>
                    <a:pt x="0" y="1835"/>
                    <a:pt x="534" y="2335"/>
                    <a:pt x="1168" y="2335"/>
                  </a:cubicBezTo>
                  <a:cubicBezTo>
                    <a:pt x="1835" y="2335"/>
                    <a:pt x="2335" y="1768"/>
                    <a:pt x="2335" y="1168"/>
                  </a:cubicBezTo>
                  <a:cubicBezTo>
                    <a:pt x="2335" y="534"/>
                    <a:pt x="1835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12"/>
            <p:cNvSpPr/>
            <p:nvPr/>
          </p:nvSpPr>
          <p:spPr>
            <a:xfrm>
              <a:off x="5113825" y="1489850"/>
              <a:ext cx="91750" cy="45875"/>
            </a:xfrm>
            <a:custGeom>
              <a:rect b="b" l="l" r="r" t="t"/>
              <a:pathLst>
                <a:path extrusionOk="0" h="1835" w="3670">
                  <a:moveTo>
                    <a:pt x="1135" y="0"/>
                  </a:moveTo>
                  <a:cubicBezTo>
                    <a:pt x="501" y="0"/>
                    <a:pt x="0" y="501"/>
                    <a:pt x="0" y="1134"/>
                  </a:cubicBezTo>
                  <a:lnTo>
                    <a:pt x="0" y="1835"/>
                  </a:lnTo>
                  <a:lnTo>
                    <a:pt x="3670" y="1835"/>
                  </a:lnTo>
                  <a:lnTo>
                    <a:pt x="3670" y="1134"/>
                  </a:lnTo>
                  <a:cubicBezTo>
                    <a:pt x="3670" y="501"/>
                    <a:pt x="3203" y="0"/>
                    <a:pt x="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12"/>
            <p:cNvSpPr/>
            <p:nvPr/>
          </p:nvSpPr>
          <p:spPr>
            <a:xfrm>
              <a:off x="5148025" y="1466700"/>
              <a:ext cx="21700" cy="44850"/>
            </a:xfrm>
            <a:custGeom>
              <a:rect b="b" l="l" r="r" t="t"/>
              <a:pathLst>
                <a:path extrusionOk="0" h="1794" w="868">
                  <a:moveTo>
                    <a:pt x="442" y="1"/>
                  </a:moveTo>
                  <a:cubicBezTo>
                    <a:pt x="225" y="1"/>
                    <a:pt x="0" y="142"/>
                    <a:pt x="0" y="426"/>
                  </a:cubicBezTo>
                  <a:lnTo>
                    <a:pt x="0" y="1393"/>
                  </a:lnTo>
                  <a:cubicBezTo>
                    <a:pt x="0" y="1660"/>
                    <a:pt x="209" y="1793"/>
                    <a:pt x="417" y="1793"/>
                  </a:cubicBezTo>
                  <a:cubicBezTo>
                    <a:pt x="626" y="1793"/>
                    <a:pt x="834" y="1660"/>
                    <a:pt x="834" y="1393"/>
                  </a:cubicBezTo>
                  <a:lnTo>
                    <a:pt x="834" y="426"/>
                  </a:lnTo>
                  <a:cubicBezTo>
                    <a:pt x="867" y="142"/>
                    <a:pt x="659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2" name="Google Shape;2142;p112"/>
          <p:cNvSpPr/>
          <p:nvPr/>
        </p:nvSpPr>
        <p:spPr>
          <a:xfrm>
            <a:off x="1583726" y="1278175"/>
            <a:ext cx="981242" cy="859503"/>
          </a:xfrm>
          <a:custGeom>
            <a:rect b="b" l="l" r="r" t="t"/>
            <a:pathLst>
              <a:path extrusionOk="0" h="32068" w="37831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38100">
              <a:schemeClr val="dk1">
                <a:alpha val="188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1</a:t>
            </a:r>
            <a:r>
              <a:rPr b="1" lang="en" sz="35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3"/>
          <p:cNvSpPr/>
          <p:nvPr/>
        </p:nvSpPr>
        <p:spPr>
          <a:xfrm>
            <a:off x="773075" y="1265100"/>
            <a:ext cx="3947100" cy="1203600"/>
          </a:xfrm>
          <a:prstGeom prst="wedgeRoundRectCallout">
            <a:avLst>
              <a:gd fmla="val -17374" name="adj1"/>
              <a:gd fmla="val 73101" name="adj2"/>
              <a:gd fmla="val 0" name="adj3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274"/>
                </a:srgbClr>
              </a:gs>
            </a:gsLst>
            <a:lin ang="54007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113"/>
          <p:cNvSpPr txBox="1"/>
          <p:nvPr>
            <p:ph type="title"/>
          </p:nvPr>
        </p:nvSpPr>
        <p:spPr>
          <a:xfrm>
            <a:off x="1043475" y="639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RETROSPECTIVE</a:t>
            </a:r>
            <a:endParaRPr sz="2600"/>
          </a:p>
        </p:txBody>
      </p:sp>
      <p:sp>
        <p:nvSpPr>
          <p:cNvPr id="2149" name="Google Shape;2149;p113"/>
          <p:cNvSpPr txBox="1"/>
          <p:nvPr>
            <p:ph idx="2" type="title"/>
          </p:nvPr>
        </p:nvSpPr>
        <p:spPr>
          <a:xfrm>
            <a:off x="919425" y="1265100"/>
            <a:ext cx="3208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500"/>
              <a:t>WHAT WENT WELL</a:t>
            </a:r>
            <a:endParaRPr sz="1500"/>
          </a:p>
        </p:txBody>
      </p:sp>
      <p:sp>
        <p:nvSpPr>
          <p:cNvPr id="2150" name="Google Shape;2150;p113"/>
          <p:cNvSpPr txBox="1"/>
          <p:nvPr>
            <p:ph idx="1" type="subTitle"/>
          </p:nvPr>
        </p:nvSpPr>
        <p:spPr>
          <a:xfrm>
            <a:off x="919425" y="1690400"/>
            <a:ext cx="34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successfully add more functionality to our application and it worked perfectly.</a:t>
            </a:r>
            <a:endParaRPr/>
          </a:p>
        </p:txBody>
      </p:sp>
      <p:grpSp>
        <p:nvGrpSpPr>
          <p:cNvPr id="2151" name="Google Shape;2151;p113"/>
          <p:cNvGrpSpPr/>
          <p:nvPr/>
        </p:nvGrpSpPr>
        <p:grpSpPr>
          <a:xfrm>
            <a:off x="7589225" y="3853825"/>
            <a:ext cx="834775" cy="826450"/>
            <a:chOff x="1529600" y="2601475"/>
            <a:chExt cx="834775" cy="826450"/>
          </a:xfrm>
        </p:grpSpPr>
        <p:sp>
          <p:nvSpPr>
            <p:cNvPr id="2152" name="Google Shape;2152;p113"/>
            <p:cNvSpPr/>
            <p:nvPr/>
          </p:nvSpPr>
          <p:spPr>
            <a:xfrm>
              <a:off x="1529600" y="2601475"/>
              <a:ext cx="834775" cy="643825"/>
            </a:xfrm>
            <a:custGeom>
              <a:rect b="b" l="l" r="r" t="t"/>
              <a:pathLst>
                <a:path extrusionOk="0" h="25753" w="33391">
                  <a:moveTo>
                    <a:pt x="3770" y="0"/>
                  </a:moveTo>
                  <a:cubicBezTo>
                    <a:pt x="1668" y="0"/>
                    <a:pt x="0" y="1668"/>
                    <a:pt x="0" y="3736"/>
                  </a:cubicBezTo>
                  <a:lnTo>
                    <a:pt x="0" y="22016"/>
                  </a:lnTo>
                  <a:cubicBezTo>
                    <a:pt x="0" y="24084"/>
                    <a:pt x="1668" y="25752"/>
                    <a:pt x="3770" y="25752"/>
                  </a:cubicBezTo>
                  <a:lnTo>
                    <a:pt x="29622" y="25752"/>
                  </a:lnTo>
                  <a:cubicBezTo>
                    <a:pt x="31723" y="25752"/>
                    <a:pt x="33391" y="24084"/>
                    <a:pt x="33391" y="22016"/>
                  </a:cubicBezTo>
                  <a:lnTo>
                    <a:pt x="33391" y="3736"/>
                  </a:lnTo>
                  <a:cubicBezTo>
                    <a:pt x="33391" y="1668"/>
                    <a:pt x="31723" y="0"/>
                    <a:pt x="29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13"/>
            <p:cNvSpPr/>
            <p:nvPr/>
          </p:nvSpPr>
          <p:spPr>
            <a:xfrm>
              <a:off x="2036625" y="3193550"/>
              <a:ext cx="225175" cy="234375"/>
            </a:xfrm>
            <a:custGeom>
              <a:rect b="b" l="l" r="r" t="t"/>
              <a:pathLst>
                <a:path extrusionOk="0" h="9375" w="9007">
                  <a:moveTo>
                    <a:pt x="9007" y="1"/>
                  </a:moveTo>
                  <a:lnTo>
                    <a:pt x="1" y="335"/>
                  </a:lnTo>
                  <a:lnTo>
                    <a:pt x="9007" y="9374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13"/>
            <p:cNvSpPr/>
            <p:nvPr/>
          </p:nvSpPr>
          <p:spPr>
            <a:xfrm>
              <a:off x="1718075" y="2764925"/>
              <a:ext cx="458675" cy="316925"/>
            </a:xfrm>
            <a:custGeom>
              <a:rect b="b" l="l" r="r" t="t"/>
              <a:pathLst>
                <a:path extrusionOk="0" h="12677" w="18347">
                  <a:moveTo>
                    <a:pt x="17012" y="1335"/>
                  </a:moveTo>
                  <a:lnTo>
                    <a:pt x="17012" y="11342"/>
                  </a:lnTo>
                  <a:lnTo>
                    <a:pt x="1334" y="11342"/>
                  </a:lnTo>
                  <a:lnTo>
                    <a:pt x="1334" y="1335"/>
                  </a:lnTo>
                  <a:close/>
                  <a:moveTo>
                    <a:pt x="667" y="0"/>
                  </a:moveTo>
                  <a:cubicBezTo>
                    <a:pt x="267" y="0"/>
                    <a:pt x="0" y="301"/>
                    <a:pt x="0" y="667"/>
                  </a:cubicBezTo>
                  <a:lnTo>
                    <a:pt x="0" y="12009"/>
                  </a:lnTo>
                  <a:cubicBezTo>
                    <a:pt x="0" y="12376"/>
                    <a:pt x="267" y="12676"/>
                    <a:pt x="667" y="12676"/>
                  </a:cubicBezTo>
                  <a:lnTo>
                    <a:pt x="17679" y="12676"/>
                  </a:lnTo>
                  <a:cubicBezTo>
                    <a:pt x="18013" y="12676"/>
                    <a:pt x="18347" y="12376"/>
                    <a:pt x="18347" y="12009"/>
                  </a:cubicBezTo>
                  <a:lnTo>
                    <a:pt x="18347" y="667"/>
                  </a:lnTo>
                  <a:cubicBezTo>
                    <a:pt x="18347" y="301"/>
                    <a:pt x="18046" y="0"/>
                    <a:pt x="17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13"/>
            <p:cNvSpPr/>
            <p:nvPr/>
          </p:nvSpPr>
          <p:spPr>
            <a:xfrm>
              <a:off x="1715575" y="2764800"/>
              <a:ext cx="251025" cy="224475"/>
            </a:xfrm>
            <a:custGeom>
              <a:rect b="b" l="l" r="r" t="t"/>
              <a:pathLst>
                <a:path extrusionOk="0" h="8979" w="10041">
                  <a:moveTo>
                    <a:pt x="738" y="1"/>
                  </a:moveTo>
                  <a:cubicBezTo>
                    <a:pt x="562" y="1"/>
                    <a:pt x="388" y="68"/>
                    <a:pt x="267" y="205"/>
                  </a:cubicBezTo>
                  <a:cubicBezTo>
                    <a:pt x="0" y="506"/>
                    <a:pt x="0" y="939"/>
                    <a:pt x="300" y="1173"/>
                  </a:cubicBezTo>
                  <a:lnTo>
                    <a:pt x="8840" y="8812"/>
                  </a:lnTo>
                  <a:cubicBezTo>
                    <a:pt x="8973" y="8912"/>
                    <a:pt x="9140" y="8978"/>
                    <a:pt x="9307" y="8978"/>
                  </a:cubicBezTo>
                  <a:cubicBezTo>
                    <a:pt x="9473" y="8978"/>
                    <a:pt x="9674" y="8878"/>
                    <a:pt x="9807" y="8712"/>
                  </a:cubicBezTo>
                  <a:cubicBezTo>
                    <a:pt x="10041" y="8445"/>
                    <a:pt x="10041" y="8011"/>
                    <a:pt x="9774" y="7778"/>
                  </a:cubicBezTo>
                  <a:lnTo>
                    <a:pt x="1201" y="172"/>
                  </a:lnTo>
                  <a:cubicBezTo>
                    <a:pt x="1072" y="59"/>
                    <a:pt x="904" y="1"/>
                    <a:pt x="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13"/>
            <p:cNvSpPr/>
            <p:nvPr/>
          </p:nvSpPr>
          <p:spPr>
            <a:xfrm>
              <a:off x="1929050" y="2764775"/>
              <a:ext cx="249375" cy="224500"/>
            </a:xfrm>
            <a:custGeom>
              <a:rect b="b" l="l" r="r" t="t"/>
              <a:pathLst>
                <a:path extrusionOk="0" h="8980" w="9975">
                  <a:moveTo>
                    <a:pt x="9216" y="0"/>
                  </a:moveTo>
                  <a:cubicBezTo>
                    <a:pt x="9064" y="0"/>
                    <a:pt x="8909" y="53"/>
                    <a:pt x="8773" y="173"/>
                  </a:cubicBezTo>
                  <a:lnTo>
                    <a:pt x="301" y="7812"/>
                  </a:lnTo>
                  <a:cubicBezTo>
                    <a:pt x="67" y="8045"/>
                    <a:pt x="0" y="8479"/>
                    <a:pt x="267" y="8746"/>
                  </a:cubicBezTo>
                  <a:cubicBezTo>
                    <a:pt x="401" y="8879"/>
                    <a:pt x="601" y="8979"/>
                    <a:pt x="768" y="8979"/>
                  </a:cubicBezTo>
                  <a:cubicBezTo>
                    <a:pt x="934" y="8979"/>
                    <a:pt x="1101" y="8879"/>
                    <a:pt x="1235" y="8813"/>
                  </a:cubicBezTo>
                  <a:lnTo>
                    <a:pt x="9674" y="1174"/>
                  </a:lnTo>
                  <a:cubicBezTo>
                    <a:pt x="9941" y="907"/>
                    <a:pt x="9974" y="507"/>
                    <a:pt x="9707" y="206"/>
                  </a:cubicBezTo>
                  <a:cubicBezTo>
                    <a:pt x="9579" y="78"/>
                    <a:pt x="9401" y="0"/>
                    <a:pt x="9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13"/>
            <p:cNvSpPr/>
            <p:nvPr/>
          </p:nvSpPr>
          <p:spPr>
            <a:xfrm>
              <a:off x="1715575" y="2902400"/>
              <a:ext cx="191825" cy="179450"/>
            </a:xfrm>
            <a:custGeom>
              <a:rect b="b" l="l" r="r" t="t"/>
              <a:pathLst>
                <a:path extrusionOk="0" h="7178" w="7673">
                  <a:moveTo>
                    <a:pt x="6925" y="1"/>
                  </a:moveTo>
                  <a:cubicBezTo>
                    <a:pt x="6752" y="1"/>
                    <a:pt x="6584" y="59"/>
                    <a:pt x="6471" y="172"/>
                  </a:cubicBezTo>
                  <a:lnTo>
                    <a:pt x="300" y="6010"/>
                  </a:lnTo>
                  <a:cubicBezTo>
                    <a:pt x="0" y="6276"/>
                    <a:pt x="0" y="6710"/>
                    <a:pt x="267" y="6977"/>
                  </a:cubicBezTo>
                  <a:cubicBezTo>
                    <a:pt x="367" y="7110"/>
                    <a:pt x="600" y="7177"/>
                    <a:pt x="767" y="7177"/>
                  </a:cubicBezTo>
                  <a:cubicBezTo>
                    <a:pt x="934" y="7177"/>
                    <a:pt x="1101" y="7110"/>
                    <a:pt x="1201" y="7010"/>
                  </a:cubicBezTo>
                  <a:lnTo>
                    <a:pt x="7372" y="1173"/>
                  </a:lnTo>
                  <a:cubicBezTo>
                    <a:pt x="7672" y="939"/>
                    <a:pt x="7672" y="472"/>
                    <a:pt x="7439" y="205"/>
                  </a:cubicBezTo>
                  <a:cubicBezTo>
                    <a:pt x="7301" y="68"/>
                    <a:pt x="7109" y="1"/>
                    <a:pt x="6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13"/>
            <p:cNvSpPr/>
            <p:nvPr/>
          </p:nvSpPr>
          <p:spPr>
            <a:xfrm>
              <a:off x="1991600" y="2900025"/>
              <a:ext cx="185975" cy="181825"/>
            </a:xfrm>
            <a:custGeom>
              <a:rect b="b" l="l" r="r" t="t"/>
              <a:pathLst>
                <a:path extrusionOk="0" h="7273" w="7439">
                  <a:moveTo>
                    <a:pt x="726" y="0"/>
                  </a:moveTo>
                  <a:cubicBezTo>
                    <a:pt x="551" y="0"/>
                    <a:pt x="384" y="67"/>
                    <a:pt x="267" y="200"/>
                  </a:cubicBezTo>
                  <a:cubicBezTo>
                    <a:pt x="0" y="467"/>
                    <a:pt x="0" y="901"/>
                    <a:pt x="267" y="1134"/>
                  </a:cubicBezTo>
                  <a:lnTo>
                    <a:pt x="6271" y="7072"/>
                  </a:lnTo>
                  <a:cubicBezTo>
                    <a:pt x="6405" y="7205"/>
                    <a:pt x="6572" y="7272"/>
                    <a:pt x="6738" y="7272"/>
                  </a:cubicBezTo>
                  <a:cubicBezTo>
                    <a:pt x="6905" y="7272"/>
                    <a:pt x="7072" y="7205"/>
                    <a:pt x="7172" y="7072"/>
                  </a:cubicBezTo>
                  <a:cubicBezTo>
                    <a:pt x="7439" y="6772"/>
                    <a:pt x="7439" y="6371"/>
                    <a:pt x="7172" y="6105"/>
                  </a:cubicBezTo>
                  <a:lnTo>
                    <a:pt x="1234" y="200"/>
                  </a:lnTo>
                  <a:cubicBezTo>
                    <a:pt x="1084" y="67"/>
                    <a:pt x="901" y="0"/>
                    <a:pt x="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9" name="Google Shape;2159;p113"/>
          <p:cNvSpPr/>
          <p:nvPr/>
        </p:nvSpPr>
        <p:spPr>
          <a:xfrm>
            <a:off x="773075" y="2741100"/>
            <a:ext cx="4526400" cy="1177500"/>
          </a:xfrm>
          <a:prstGeom prst="wedgeRoundRectCallout">
            <a:avLst>
              <a:gd fmla="val -17374" name="adj1"/>
              <a:gd fmla="val 73101" name="adj2"/>
              <a:gd fmla="val 0" name="adj3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274"/>
                </a:srgbClr>
              </a:gs>
            </a:gsLst>
            <a:lin ang="54007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113"/>
          <p:cNvSpPr txBox="1"/>
          <p:nvPr>
            <p:ph idx="2" type="title"/>
          </p:nvPr>
        </p:nvSpPr>
        <p:spPr>
          <a:xfrm>
            <a:off x="1137071" y="2825327"/>
            <a:ext cx="31671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WHAT NEEDS TO IMPROVE</a:t>
            </a:r>
            <a:endParaRPr sz="1400"/>
          </a:p>
        </p:txBody>
      </p:sp>
      <p:sp>
        <p:nvSpPr>
          <p:cNvPr id="2161" name="Google Shape;2161;p113"/>
          <p:cNvSpPr txBox="1"/>
          <p:nvPr>
            <p:ph idx="1" type="subTitle"/>
          </p:nvPr>
        </p:nvSpPr>
        <p:spPr>
          <a:xfrm>
            <a:off x="1043475" y="3234157"/>
            <a:ext cx="41139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Commitment among team members should be stronger. There have been a lot of late submissions of team members in this sprint. This was lead to the whole process delayed.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</p:txBody>
      </p:sp>
      <p:grpSp>
        <p:nvGrpSpPr>
          <p:cNvPr id="2162" name="Google Shape;2162;p113"/>
          <p:cNvGrpSpPr/>
          <p:nvPr/>
        </p:nvGrpSpPr>
        <p:grpSpPr>
          <a:xfrm>
            <a:off x="4246598" y="2806501"/>
            <a:ext cx="263499" cy="222613"/>
            <a:chOff x="2511750" y="2018800"/>
            <a:chExt cx="515250" cy="514475"/>
          </a:xfrm>
        </p:grpSpPr>
        <p:sp>
          <p:nvSpPr>
            <p:cNvPr id="2163" name="Google Shape;2163;p113"/>
            <p:cNvSpPr/>
            <p:nvPr/>
          </p:nvSpPr>
          <p:spPr>
            <a:xfrm>
              <a:off x="2511750" y="2018800"/>
              <a:ext cx="515250" cy="514475"/>
            </a:xfrm>
            <a:custGeom>
              <a:rect b="b" l="l" r="r" t="t"/>
              <a:pathLst>
                <a:path extrusionOk="0" h="20579" w="2061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13"/>
            <p:cNvSpPr/>
            <p:nvPr/>
          </p:nvSpPr>
          <p:spPr>
            <a:xfrm>
              <a:off x="2668300" y="2092125"/>
              <a:ext cx="202925" cy="184425"/>
            </a:xfrm>
            <a:custGeom>
              <a:rect b="b" l="l" r="r" t="t"/>
              <a:pathLst>
                <a:path extrusionOk="0" h="7377" w="8117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13"/>
            <p:cNvSpPr/>
            <p:nvPr/>
          </p:nvSpPr>
          <p:spPr>
            <a:xfrm>
              <a:off x="2593075" y="2315175"/>
              <a:ext cx="353375" cy="202150"/>
            </a:xfrm>
            <a:custGeom>
              <a:rect b="b" l="l" r="r" t="t"/>
              <a:pathLst>
                <a:path extrusionOk="0" h="8086" w="14135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6" name="Google Shape;2166;p113"/>
          <p:cNvGrpSpPr/>
          <p:nvPr/>
        </p:nvGrpSpPr>
        <p:grpSpPr>
          <a:xfrm>
            <a:off x="4904414" y="3918541"/>
            <a:ext cx="471739" cy="421871"/>
            <a:chOff x="7370250" y="3145350"/>
            <a:chExt cx="481956" cy="481863"/>
          </a:xfrm>
        </p:grpSpPr>
        <p:sp>
          <p:nvSpPr>
            <p:cNvPr id="2167" name="Google Shape;2167;p113"/>
            <p:cNvSpPr/>
            <p:nvPr/>
          </p:nvSpPr>
          <p:spPr>
            <a:xfrm>
              <a:off x="7370250" y="3145350"/>
              <a:ext cx="481956" cy="481863"/>
            </a:xfrm>
            <a:custGeom>
              <a:rect b="b" l="l" r="r" t="t"/>
              <a:pathLst>
                <a:path extrusionOk="0" h="6171" w="6172">
                  <a:moveTo>
                    <a:pt x="6171" y="3070"/>
                  </a:moveTo>
                  <a:cubicBezTo>
                    <a:pt x="6171" y="4803"/>
                    <a:pt x="4803" y="6170"/>
                    <a:pt x="3071" y="6170"/>
                  </a:cubicBezTo>
                  <a:cubicBezTo>
                    <a:pt x="1369" y="6170"/>
                    <a:pt x="1" y="4803"/>
                    <a:pt x="1" y="3070"/>
                  </a:cubicBezTo>
                  <a:cubicBezTo>
                    <a:pt x="1" y="1368"/>
                    <a:pt x="1369" y="0"/>
                    <a:pt x="3071" y="0"/>
                  </a:cubicBezTo>
                  <a:cubicBezTo>
                    <a:pt x="4803" y="0"/>
                    <a:pt x="6171" y="1398"/>
                    <a:pt x="6171" y="30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13"/>
            <p:cNvSpPr/>
            <p:nvPr/>
          </p:nvSpPr>
          <p:spPr>
            <a:xfrm>
              <a:off x="7370250" y="3145350"/>
              <a:ext cx="481956" cy="481863"/>
            </a:xfrm>
            <a:custGeom>
              <a:rect b="b" l="l" r="r" t="t"/>
              <a:pathLst>
                <a:path extrusionOk="0" fill="none" h="6171" w="6172">
                  <a:moveTo>
                    <a:pt x="6171" y="3070"/>
                  </a:moveTo>
                  <a:cubicBezTo>
                    <a:pt x="6171" y="4803"/>
                    <a:pt x="4803" y="6170"/>
                    <a:pt x="3071" y="6170"/>
                  </a:cubicBezTo>
                  <a:cubicBezTo>
                    <a:pt x="1369" y="6170"/>
                    <a:pt x="1" y="4803"/>
                    <a:pt x="1" y="3070"/>
                  </a:cubicBezTo>
                  <a:cubicBezTo>
                    <a:pt x="1" y="1368"/>
                    <a:pt x="1369" y="0"/>
                    <a:pt x="3071" y="0"/>
                  </a:cubicBezTo>
                  <a:cubicBezTo>
                    <a:pt x="4803" y="0"/>
                    <a:pt x="6171" y="1398"/>
                    <a:pt x="6171" y="307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875">
              <a:solidFill>
                <a:schemeClr val="lt2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13"/>
            <p:cNvSpPr/>
            <p:nvPr/>
          </p:nvSpPr>
          <p:spPr>
            <a:xfrm>
              <a:off x="7498466" y="3261616"/>
              <a:ext cx="237386" cy="237378"/>
            </a:xfrm>
            <a:custGeom>
              <a:rect b="b" l="l" r="r" t="t"/>
              <a:pathLst>
                <a:path extrusionOk="0" h="3040" w="3040">
                  <a:moveTo>
                    <a:pt x="2493" y="517"/>
                  </a:moveTo>
                  <a:cubicBezTo>
                    <a:pt x="1976" y="0"/>
                    <a:pt x="1064" y="0"/>
                    <a:pt x="517" y="517"/>
                  </a:cubicBezTo>
                  <a:cubicBezTo>
                    <a:pt x="61" y="973"/>
                    <a:pt x="0" y="1703"/>
                    <a:pt x="335" y="2250"/>
                  </a:cubicBezTo>
                  <a:lnTo>
                    <a:pt x="152" y="2918"/>
                  </a:lnTo>
                  <a:lnTo>
                    <a:pt x="821" y="2736"/>
                  </a:lnTo>
                  <a:cubicBezTo>
                    <a:pt x="1368" y="3040"/>
                    <a:pt x="2037" y="2949"/>
                    <a:pt x="2493" y="2493"/>
                  </a:cubicBezTo>
                  <a:cubicBezTo>
                    <a:pt x="3040" y="1976"/>
                    <a:pt x="3040" y="1095"/>
                    <a:pt x="2493" y="5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13"/>
            <p:cNvSpPr/>
            <p:nvPr/>
          </p:nvSpPr>
          <p:spPr>
            <a:xfrm>
              <a:off x="7567258" y="3363671"/>
              <a:ext cx="35686" cy="35685"/>
            </a:xfrm>
            <a:custGeom>
              <a:rect b="b" l="l" r="r" t="t"/>
              <a:pathLst>
                <a:path extrusionOk="0" h="457" w="457">
                  <a:moveTo>
                    <a:pt x="457" y="244"/>
                  </a:moveTo>
                  <a:cubicBezTo>
                    <a:pt x="457" y="365"/>
                    <a:pt x="335" y="456"/>
                    <a:pt x="214" y="456"/>
                  </a:cubicBezTo>
                  <a:cubicBezTo>
                    <a:pt x="92" y="456"/>
                    <a:pt x="1" y="365"/>
                    <a:pt x="1" y="244"/>
                  </a:cubicBezTo>
                  <a:cubicBezTo>
                    <a:pt x="1" y="122"/>
                    <a:pt x="92" y="0"/>
                    <a:pt x="214" y="0"/>
                  </a:cubicBezTo>
                  <a:cubicBezTo>
                    <a:pt x="335" y="0"/>
                    <a:pt x="457" y="122"/>
                    <a:pt x="457" y="2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13"/>
            <p:cNvSpPr/>
            <p:nvPr/>
          </p:nvSpPr>
          <p:spPr>
            <a:xfrm>
              <a:off x="7631366" y="3361328"/>
              <a:ext cx="35686" cy="40370"/>
            </a:xfrm>
            <a:custGeom>
              <a:rect b="b" l="l" r="r" t="t"/>
              <a:pathLst>
                <a:path extrusionOk="0" h="517" w="457">
                  <a:moveTo>
                    <a:pt x="456" y="274"/>
                  </a:moveTo>
                  <a:cubicBezTo>
                    <a:pt x="456" y="395"/>
                    <a:pt x="335" y="517"/>
                    <a:pt x="244" y="517"/>
                  </a:cubicBezTo>
                  <a:cubicBezTo>
                    <a:pt x="122" y="517"/>
                    <a:pt x="0" y="395"/>
                    <a:pt x="0" y="274"/>
                  </a:cubicBezTo>
                  <a:cubicBezTo>
                    <a:pt x="0" y="152"/>
                    <a:pt x="122" y="30"/>
                    <a:pt x="244" y="30"/>
                  </a:cubicBezTo>
                  <a:cubicBezTo>
                    <a:pt x="335" y="0"/>
                    <a:pt x="456" y="122"/>
                    <a:pt x="456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2" name="Google Shape;2172;p113"/>
          <p:cNvSpPr/>
          <p:nvPr/>
        </p:nvSpPr>
        <p:spPr>
          <a:xfrm>
            <a:off x="4688600" y="1596574"/>
            <a:ext cx="4405500" cy="1253400"/>
          </a:xfrm>
          <a:prstGeom prst="wedgeRoundRectCallout">
            <a:avLst>
              <a:gd fmla="val -17374" name="adj1"/>
              <a:gd fmla="val 73101" name="adj2"/>
              <a:gd fmla="val 0" name="adj3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274"/>
                </a:srgbClr>
              </a:gs>
            </a:gsLst>
            <a:lin ang="54007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113"/>
          <p:cNvSpPr txBox="1"/>
          <p:nvPr>
            <p:ph idx="2" type="title"/>
          </p:nvPr>
        </p:nvSpPr>
        <p:spPr>
          <a:xfrm>
            <a:off x="5060289" y="1690411"/>
            <a:ext cx="30822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NEXT STEPS</a:t>
            </a:r>
            <a:endParaRPr sz="1400"/>
          </a:p>
        </p:txBody>
      </p:sp>
      <p:sp>
        <p:nvSpPr>
          <p:cNvPr id="2174" name="Google Shape;2174;p113"/>
          <p:cNvSpPr txBox="1"/>
          <p:nvPr>
            <p:ph idx="1" type="subTitle"/>
          </p:nvPr>
        </p:nvSpPr>
        <p:spPr>
          <a:xfrm>
            <a:off x="4720175" y="1984838"/>
            <a:ext cx="4035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- Meet more often to track the progress of each team member to avoid delays.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Develop more functionality for our application.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Work on technical paper.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</p:txBody>
      </p:sp>
      <p:grpSp>
        <p:nvGrpSpPr>
          <p:cNvPr id="2175" name="Google Shape;2175;p113"/>
          <p:cNvGrpSpPr/>
          <p:nvPr/>
        </p:nvGrpSpPr>
        <p:grpSpPr>
          <a:xfrm>
            <a:off x="8142490" y="1540444"/>
            <a:ext cx="256491" cy="236967"/>
            <a:chOff x="2511750" y="2018800"/>
            <a:chExt cx="515250" cy="514475"/>
          </a:xfrm>
        </p:grpSpPr>
        <p:sp>
          <p:nvSpPr>
            <p:cNvPr id="2176" name="Google Shape;2176;p113"/>
            <p:cNvSpPr/>
            <p:nvPr/>
          </p:nvSpPr>
          <p:spPr>
            <a:xfrm>
              <a:off x="2511750" y="2018800"/>
              <a:ext cx="515250" cy="514475"/>
            </a:xfrm>
            <a:custGeom>
              <a:rect b="b" l="l" r="r" t="t"/>
              <a:pathLst>
                <a:path extrusionOk="0" h="20579" w="2061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13"/>
            <p:cNvSpPr/>
            <p:nvPr/>
          </p:nvSpPr>
          <p:spPr>
            <a:xfrm>
              <a:off x="2668300" y="2092125"/>
              <a:ext cx="202925" cy="184425"/>
            </a:xfrm>
            <a:custGeom>
              <a:rect b="b" l="l" r="r" t="t"/>
              <a:pathLst>
                <a:path extrusionOk="0" h="7377" w="8117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13"/>
            <p:cNvSpPr/>
            <p:nvPr/>
          </p:nvSpPr>
          <p:spPr>
            <a:xfrm>
              <a:off x="2593075" y="2315175"/>
              <a:ext cx="353375" cy="202150"/>
            </a:xfrm>
            <a:custGeom>
              <a:rect b="b" l="l" r="r" t="t"/>
              <a:pathLst>
                <a:path extrusionOk="0" h="8086" w="14135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9" name="Google Shape;2179;p113"/>
          <p:cNvGrpSpPr/>
          <p:nvPr/>
        </p:nvGrpSpPr>
        <p:grpSpPr>
          <a:xfrm>
            <a:off x="8565090" y="2807977"/>
            <a:ext cx="578899" cy="426162"/>
            <a:chOff x="4937025" y="1318050"/>
            <a:chExt cx="1125825" cy="895675"/>
          </a:xfrm>
        </p:grpSpPr>
        <p:sp>
          <p:nvSpPr>
            <p:cNvPr id="2180" name="Google Shape;2180;p113"/>
            <p:cNvSpPr/>
            <p:nvPr/>
          </p:nvSpPr>
          <p:spPr>
            <a:xfrm>
              <a:off x="4937025" y="1318050"/>
              <a:ext cx="1125825" cy="709700"/>
            </a:xfrm>
            <a:custGeom>
              <a:rect b="b" l="l" r="r" t="t"/>
              <a:pathLst>
                <a:path extrusionOk="0" h="28388" w="45033">
                  <a:moveTo>
                    <a:pt x="3737" y="1"/>
                  </a:moveTo>
                  <a:cubicBezTo>
                    <a:pt x="1669" y="1"/>
                    <a:pt x="1" y="1668"/>
                    <a:pt x="1" y="3770"/>
                  </a:cubicBezTo>
                  <a:lnTo>
                    <a:pt x="1" y="24652"/>
                  </a:lnTo>
                  <a:cubicBezTo>
                    <a:pt x="1" y="26720"/>
                    <a:pt x="1669" y="28388"/>
                    <a:pt x="3737" y="28388"/>
                  </a:cubicBezTo>
                  <a:lnTo>
                    <a:pt x="41264" y="28388"/>
                  </a:lnTo>
                  <a:cubicBezTo>
                    <a:pt x="43365" y="28388"/>
                    <a:pt x="45033" y="26720"/>
                    <a:pt x="45033" y="24652"/>
                  </a:cubicBezTo>
                  <a:lnTo>
                    <a:pt x="45033" y="3770"/>
                  </a:lnTo>
                  <a:cubicBezTo>
                    <a:pt x="45033" y="1668"/>
                    <a:pt x="43365" y="1"/>
                    <a:pt x="4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13"/>
            <p:cNvSpPr/>
            <p:nvPr/>
          </p:nvSpPr>
          <p:spPr>
            <a:xfrm>
              <a:off x="5067125" y="1979350"/>
              <a:ext cx="226025" cy="234375"/>
            </a:xfrm>
            <a:custGeom>
              <a:rect b="b" l="l" r="r" t="t"/>
              <a:pathLst>
                <a:path extrusionOk="0" h="9375" w="9041">
                  <a:moveTo>
                    <a:pt x="0" y="1"/>
                  </a:moveTo>
                  <a:lnTo>
                    <a:pt x="0" y="9374"/>
                  </a:lnTo>
                  <a:lnTo>
                    <a:pt x="9040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113"/>
            <p:cNvSpPr/>
            <p:nvPr/>
          </p:nvSpPr>
          <p:spPr>
            <a:xfrm>
              <a:off x="5268100" y="1489000"/>
              <a:ext cx="671325" cy="52575"/>
            </a:xfrm>
            <a:custGeom>
              <a:rect b="b" l="l" r="r" t="t"/>
              <a:pathLst>
                <a:path extrusionOk="0" h="2103" w="26853">
                  <a:moveTo>
                    <a:pt x="1335" y="1"/>
                  </a:moveTo>
                  <a:cubicBezTo>
                    <a:pt x="0" y="1"/>
                    <a:pt x="0" y="2102"/>
                    <a:pt x="1335" y="2102"/>
                  </a:cubicBezTo>
                  <a:lnTo>
                    <a:pt x="25519" y="2102"/>
                  </a:lnTo>
                  <a:cubicBezTo>
                    <a:pt x="26853" y="2102"/>
                    <a:pt x="26853" y="1"/>
                    <a:pt x="25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13"/>
            <p:cNvSpPr/>
            <p:nvPr/>
          </p:nvSpPr>
          <p:spPr>
            <a:xfrm>
              <a:off x="5071300" y="1627450"/>
              <a:ext cx="858975" cy="25025"/>
            </a:xfrm>
            <a:custGeom>
              <a:rect b="b" l="l" r="r" t="t"/>
              <a:pathLst>
                <a:path extrusionOk="0" h="1001" w="34359">
                  <a:moveTo>
                    <a:pt x="634" y="0"/>
                  </a:moveTo>
                  <a:cubicBezTo>
                    <a:pt x="0" y="0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0"/>
                    <a:pt x="33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113"/>
            <p:cNvSpPr/>
            <p:nvPr/>
          </p:nvSpPr>
          <p:spPr>
            <a:xfrm>
              <a:off x="5071300" y="1714175"/>
              <a:ext cx="858975" cy="25025"/>
            </a:xfrm>
            <a:custGeom>
              <a:rect b="b" l="l" r="r" t="t"/>
              <a:pathLst>
                <a:path extrusionOk="0" h="1001" w="34359">
                  <a:moveTo>
                    <a:pt x="634" y="0"/>
                  </a:moveTo>
                  <a:cubicBezTo>
                    <a:pt x="0" y="0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0"/>
                    <a:pt x="33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113"/>
            <p:cNvSpPr/>
            <p:nvPr/>
          </p:nvSpPr>
          <p:spPr>
            <a:xfrm>
              <a:off x="5071300" y="1801725"/>
              <a:ext cx="858975" cy="25050"/>
            </a:xfrm>
            <a:custGeom>
              <a:rect b="b" l="l" r="r" t="t"/>
              <a:pathLst>
                <a:path extrusionOk="0" h="1002" w="34359">
                  <a:moveTo>
                    <a:pt x="634" y="1"/>
                  </a:moveTo>
                  <a:cubicBezTo>
                    <a:pt x="0" y="1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1"/>
                    <a:pt x="33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13"/>
            <p:cNvSpPr/>
            <p:nvPr/>
          </p:nvSpPr>
          <p:spPr>
            <a:xfrm>
              <a:off x="5071300" y="1888450"/>
              <a:ext cx="858975" cy="25050"/>
            </a:xfrm>
            <a:custGeom>
              <a:rect b="b" l="l" r="r" t="t"/>
              <a:pathLst>
                <a:path extrusionOk="0" h="1002" w="34359">
                  <a:moveTo>
                    <a:pt x="634" y="1"/>
                  </a:moveTo>
                  <a:cubicBezTo>
                    <a:pt x="0" y="1"/>
                    <a:pt x="0" y="1002"/>
                    <a:pt x="634" y="1002"/>
                  </a:cubicBezTo>
                  <a:lnTo>
                    <a:pt x="33691" y="1002"/>
                  </a:lnTo>
                  <a:cubicBezTo>
                    <a:pt x="34358" y="1002"/>
                    <a:pt x="34358" y="1"/>
                    <a:pt x="33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13"/>
            <p:cNvSpPr/>
            <p:nvPr/>
          </p:nvSpPr>
          <p:spPr>
            <a:xfrm>
              <a:off x="5064625" y="1397275"/>
              <a:ext cx="187650" cy="187650"/>
            </a:xfrm>
            <a:custGeom>
              <a:rect b="b" l="l" r="r" t="t"/>
              <a:pathLst>
                <a:path extrusionOk="0" h="7506" w="7506">
                  <a:moveTo>
                    <a:pt x="3770" y="1"/>
                  </a:moveTo>
                  <a:cubicBezTo>
                    <a:pt x="1702" y="1"/>
                    <a:pt x="0" y="1668"/>
                    <a:pt x="0" y="3737"/>
                  </a:cubicBezTo>
                  <a:cubicBezTo>
                    <a:pt x="0" y="5838"/>
                    <a:pt x="1702" y="7506"/>
                    <a:pt x="3770" y="7506"/>
                  </a:cubicBezTo>
                  <a:cubicBezTo>
                    <a:pt x="5838" y="7506"/>
                    <a:pt x="7506" y="5838"/>
                    <a:pt x="7506" y="3737"/>
                  </a:cubicBezTo>
                  <a:cubicBezTo>
                    <a:pt x="7506" y="1668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13"/>
            <p:cNvSpPr/>
            <p:nvPr/>
          </p:nvSpPr>
          <p:spPr>
            <a:xfrm>
              <a:off x="5129675" y="1428975"/>
              <a:ext cx="58400" cy="58400"/>
            </a:xfrm>
            <a:custGeom>
              <a:rect b="b" l="l" r="r" t="t"/>
              <a:pathLst>
                <a:path extrusionOk="0" h="2336" w="2336">
                  <a:moveTo>
                    <a:pt x="1168" y="0"/>
                  </a:moveTo>
                  <a:cubicBezTo>
                    <a:pt x="501" y="0"/>
                    <a:pt x="0" y="534"/>
                    <a:pt x="0" y="1168"/>
                  </a:cubicBezTo>
                  <a:cubicBezTo>
                    <a:pt x="0" y="1835"/>
                    <a:pt x="534" y="2335"/>
                    <a:pt x="1168" y="2335"/>
                  </a:cubicBezTo>
                  <a:cubicBezTo>
                    <a:pt x="1835" y="2335"/>
                    <a:pt x="2335" y="1768"/>
                    <a:pt x="2335" y="1168"/>
                  </a:cubicBezTo>
                  <a:cubicBezTo>
                    <a:pt x="2335" y="534"/>
                    <a:pt x="1835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13"/>
            <p:cNvSpPr/>
            <p:nvPr/>
          </p:nvSpPr>
          <p:spPr>
            <a:xfrm>
              <a:off x="5113825" y="1489850"/>
              <a:ext cx="91750" cy="45875"/>
            </a:xfrm>
            <a:custGeom>
              <a:rect b="b" l="l" r="r" t="t"/>
              <a:pathLst>
                <a:path extrusionOk="0" h="1835" w="3670">
                  <a:moveTo>
                    <a:pt x="1135" y="0"/>
                  </a:moveTo>
                  <a:cubicBezTo>
                    <a:pt x="501" y="0"/>
                    <a:pt x="0" y="501"/>
                    <a:pt x="0" y="1134"/>
                  </a:cubicBezTo>
                  <a:lnTo>
                    <a:pt x="0" y="1835"/>
                  </a:lnTo>
                  <a:lnTo>
                    <a:pt x="3670" y="1835"/>
                  </a:lnTo>
                  <a:lnTo>
                    <a:pt x="3670" y="1134"/>
                  </a:lnTo>
                  <a:cubicBezTo>
                    <a:pt x="3670" y="501"/>
                    <a:pt x="3203" y="0"/>
                    <a:pt x="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13"/>
            <p:cNvSpPr/>
            <p:nvPr/>
          </p:nvSpPr>
          <p:spPr>
            <a:xfrm>
              <a:off x="5148025" y="1466700"/>
              <a:ext cx="21700" cy="44850"/>
            </a:xfrm>
            <a:custGeom>
              <a:rect b="b" l="l" r="r" t="t"/>
              <a:pathLst>
                <a:path extrusionOk="0" h="1794" w="868">
                  <a:moveTo>
                    <a:pt x="442" y="1"/>
                  </a:moveTo>
                  <a:cubicBezTo>
                    <a:pt x="225" y="1"/>
                    <a:pt x="0" y="142"/>
                    <a:pt x="0" y="426"/>
                  </a:cubicBezTo>
                  <a:lnTo>
                    <a:pt x="0" y="1393"/>
                  </a:lnTo>
                  <a:cubicBezTo>
                    <a:pt x="0" y="1660"/>
                    <a:pt x="209" y="1793"/>
                    <a:pt x="417" y="1793"/>
                  </a:cubicBezTo>
                  <a:cubicBezTo>
                    <a:pt x="626" y="1793"/>
                    <a:pt x="834" y="1660"/>
                    <a:pt x="834" y="1393"/>
                  </a:cubicBezTo>
                  <a:lnTo>
                    <a:pt x="834" y="426"/>
                  </a:lnTo>
                  <a:cubicBezTo>
                    <a:pt x="867" y="142"/>
                    <a:pt x="659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14"/>
          <p:cNvSpPr txBox="1"/>
          <p:nvPr>
            <p:ph type="title"/>
          </p:nvPr>
        </p:nvSpPr>
        <p:spPr>
          <a:xfrm>
            <a:off x="2511300" y="2215039"/>
            <a:ext cx="412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SPRINT 4</a:t>
            </a:r>
            <a:endParaRPr sz="3600"/>
          </a:p>
        </p:txBody>
      </p:sp>
      <p:grpSp>
        <p:nvGrpSpPr>
          <p:cNvPr id="2196" name="Google Shape;2196;p114"/>
          <p:cNvGrpSpPr/>
          <p:nvPr/>
        </p:nvGrpSpPr>
        <p:grpSpPr>
          <a:xfrm>
            <a:off x="5560950" y="3771900"/>
            <a:ext cx="2404169" cy="632322"/>
            <a:chOff x="5560950" y="3771900"/>
            <a:chExt cx="2404169" cy="632322"/>
          </a:xfrm>
        </p:grpSpPr>
        <p:sp>
          <p:nvSpPr>
            <p:cNvPr id="2197" name="Google Shape;2197;p114"/>
            <p:cNvSpPr/>
            <p:nvPr/>
          </p:nvSpPr>
          <p:spPr>
            <a:xfrm>
              <a:off x="5730357" y="3771900"/>
              <a:ext cx="2234762" cy="629690"/>
            </a:xfrm>
            <a:custGeom>
              <a:rect b="b" l="l" r="r" t="t"/>
              <a:pathLst>
                <a:path extrusionOk="0" h="4330" w="14714">
                  <a:moveTo>
                    <a:pt x="236" y="0"/>
                  </a:moveTo>
                  <a:cubicBezTo>
                    <a:pt x="107" y="0"/>
                    <a:pt x="1" y="104"/>
                    <a:pt x="1" y="233"/>
                  </a:cubicBezTo>
                  <a:lnTo>
                    <a:pt x="1" y="4094"/>
                  </a:lnTo>
                  <a:cubicBezTo>
                    <a:pt x="1" y="4223"/>
                    <a:pt x="107" y="4329"/>
                    <a:pt x="236" y="4329"/>
                  </a:cubicBezTo>
                  <a:lnTo>
                    <a:pt x="14481" y="4329"/>
                  </a:lnTo>
                  <a:cubicBezTo>
                    <a:pt x="14610" y="4329"/>
                    <a:pt x="14713" y="4223"/>
                    <a:pt x="14713" y="4094"/>
                  </a:cubicBezTo>
                  <a:lnTo>
                    <a:pt x="14713" y="233"/>
                  </a:lnTo>
                  <a:cubicBezTo>
                    <a:pt x="14713" y="104"/>
                    <a:pt x="14610" y="0"/>
                    <a:pt x="14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rgbClr val="17336B">
                  <a:alpha val="1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14"/>
            <p:cNvSpPr/>
            <p:nvPr/>
          </p:nvSpPr>
          <p:spPr>
            <a:xfrm>
              <a:off x="5730357" y="3771900"/>
              <a:ext cx="2234762" cy="629690"/>
            </a:xfrm>
            <a:custGeom>
              <a:rect b="b" l="l" r="r" t="t"/>
              <a:pathLst>
                <a:path extrusionOk="0" h="4330" w="14714">
                  <a:moveTo>
                    <a:pt x="236" y="0"/>
                  </a:moveTo>
                  <a:cubicBezTo>
                    <a:pt x="107" y="0"/>
                    <a:pt x="1" y="104"/>
                    <a:pt x="1" y="233"/>
                  </a:cubicBezTo>
                  <a:lnTo>
                    <a:pt x="1" y="4094"/>
                  </a:lnTo>
                  <a:cubicBezTo>
                    <a:pt x="1" y="4223"/>
                    <a:pt x="107" y="4329"/>
                    <a:pt x="236" y="4329"/>
                  </a:cubicBezTo>
                  <a:lnTo>
                    <a:pt x="14481" y="4329"/>
                  </a:lnTo>
                  <a:cubicBezTo>
                    <a:pt x="14610" y="4329"/>
                    <a:pt x="14713" y="4223"/>
                    <a:pt x="14713" y="4094"/>
                  </a:cubicBezTo>
                  <a:lnTo>
                    <a:pt x="14713" y="233"/>
                  </a:lnTo>
                  <a:cubicBezTo>
                    <a:pt x="14713" y="104"/>
                    <a:pt x="14610" y="0"/>
                    <a:pt x="14481" y="0"/>
                  </a:cubicBezTo>
                  <a:close/>
                </a:path>
              </a:pathLst>
            </a:custGeom>
            <a:gradFill>
              <a:gsLst>
                <a:gs pos="0">
                  <a:srgbClr val="F3A7E0"/>
                </a:gs>
                <a:gs pos="100000">
                  <a:srgbClr val="DC3BB4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57150">
                <a:srgbClr val="17336B">
                  <a:alpha val="1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14"/>
            <p:cNvSpPr/>
            <p:nvPr/>
          </p:nvSpPr>
          <p:spPr>
            <a:xfrm>
              <a:off x="5560950" y="3774532"/>
              <a:ext cx="554138" cy="629690"/>
            </a:xfrm>
            <a:custGeom>
              <a:rect b="b" l="l" r="r" t="t"/>
              <a:pathLst>
                <a:path extrusionOk="0" h="4330" w="3501">
                  <a:moveTo>
                    <a:pt x="829" y="0"/>
                  </a:moveTo>
                  <a:cubicBezTo>
                    <a:pt x="373" y="0"/>
                    <a:pt x="1" y="373"/>
                    <a:pt x="1" y="829"/>
                  </a:cubicBezTo>
                  <a:lnTo>
                    <a:pt x="1" y="3501"/>
                  </a:lnTo>
                  <a:cubicBezTo>
                    <a:pt x="1" y="3954"/>
                    <a:pt x="373" y="4329"/>
                    <a:pt x="829" y="4329"/>
                  </a:cubicBezTo>
                  <a:lnTo>
                    <a:pt x="3501" y="4329"/>
                  </a:lnTo>
                  <a:lnTo>
                    <a:pt x="3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57150">
                <a:srgbClr val="17336B">
                  <a:alpha val="1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14"/>
            <p:cNvSpPr/>
            <p:nvPr/>
          </p:nvSpPr>
          <p:spPr>
            <a:xfrm>
              <a:off x="6255500" y="3992767"/>
              <a:ext cx="1287271" cy="30526"/>
            </a:xfrm>
            <a:custGeom>
              <a:rect b="b" l="l" r="r" t="t"/>
              <a:pathLst>
                <a:path extrusionOk="0" h="606" w="8133">
                  <a:moveTo>
                    <a:pt x="1" y="0"/>
                  </a:moveTo>
                  <a:lnTo>
                    <a:pt x="1" y="605"/>
                  </a:lnTo>
                  <a:lnTo>
                    <a:pt x="8132" y="605"/>
                  </a:lnTo>
                  <a:lnTo>
                    <a:pt x="8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rgbClr val="17336B">
                  <a:alpha val="1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14"/>
            <p:cNvSpPr/>
            <p:nvPr/>
          </p:nvSpPr>
          <p:spPr>
            <a:xfrm>
              <a:off x="7672125" y="3964318"/>
              <a:ext cx="141977" cy="220755"/>
            </a:xfrm>
            <a:custGeom>
              <a:rect b="b" l="l" r="r" t="t"/>
              <a:pathLst>
                <a:path extrusionOk="0" h="1518" w="897">
                  <a:moveTo>
                    <a:pt x="116" y="1"/>
                  </a:moveTo>
                  <a:cubicBezTo>
                    <a:pt x="87" y="1"/>
                    <a:pt x="58" y="13"/>
                    <a:pt x="34" y="37"/>
                  </a:cubicBezTo>
                  <a:cubicBezTo>
                    <a:pt x="11" y="59"/>
                    <a:pt x="11" y="84"/>
                    <a:pt x="11" y="118"/>
                  </a:cubicBezTo>
                  <a:cubicBezTo>
                    <a:pt x="11" y="140"/>
                    <a:pt x="11" y="177"/>
                    <a:pt x="34" y="199"/>
                  </a:cubicBezTo>
                  <a:lnTo>
                    <a:pt x="605" y="759"/>
                  </a:lnTo>
                  <a:lnTo>
                    <a:pt x="34" y="1330"/>
                  </a:lnTo>
                  <a:cubicBezTo>
                    <a:pt x="0" y="1367"/>
                    <a:pt x="0" y="1448"/>
                    <a:pt x="34" y="1484"/>
                  </a:cubicBezTo>
                  <a:cubicBezTo>
                    <a:pt x="58" y="1507"/>
                    <a:pt x="87" y="1518"/>
                    <a:pt x="116" y="1518"/>
                  </a:cubicBezTo>
                  <a:cubicBezTo>
                    <a:pt x="145" y="1518"/>
                    <a:pt x="174" y="1507"/>
                    <a:pt x="196" y="1484"/>
                  </a:cubicBezTo>
                  <a:lnTo>
                    <a:pt x="851" y="840"/>
                  </a:lnTo>
                  <a:cubicBezTo>
                    <a:pt x="896" y="795"/>
                    <a:pt x="896" y="725"/>
                    <a:pt x="851" y="678"/>
                  </a:cubicBezTo>
                  <a:lnTo>
                    <a:pt x="196" y="37"/>
                  </a:lnTo>
                  <a:cubicBezTo>
                    <a:pt x="174" y="13"/>
                    <a:pt x="14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rgbClr val="17336B">
                  <a:alpha val="1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14"/>
            <p:cNvSpPr/>
            <p:nvPr/>
          </p:nvSpPr>
          <p:spPr>
            <a:xfrm>
              <a:off x="5671748" y="3905274"/>
              <a:ext cx="319726" cy="317317"/>
            </a:xfrm>
            <a:custGeom>
              <a:rect b="b" l="l" r="r" t="t"/>
              <a:pathLst>
                <a:path extrusionOk="0" h="2182" w="2020">
                  <a:moveTo>
                    <a:pt x="432" y="0"/>
                  </a:moveTo>
                  <a:cubicBezTo>
                    <a:pt x="188" y="0"/>
                    <a:pt x="1" y="196"/>
                    <a:pt x="1" y="431"/>
                  </a:cubicBezTo>
                  <a:lnTo>
                    <a:pt x="1" y="1750"/>
                  </a:lnTo>
                  <a:cubicBezTo>
                    <a:pt x="1" y="1983"/>
                    <a:pt x="188" y="2181"/>
                    <a:pt x="432" y="2181"/>
                  </a:cubicBezTo>
                  <a:lnTo>
                    <a:pt x="1588" y="2181"/>
                  </a:lnTo>
                  <a:cubicBezTo>
                    <a:pt x="1821" y="2181"/>
                    <a:pt x="2020" y="1983"/>
                    <a:pt x="2020" y="1750"/>
                  </a:cubicBezTo>
                  <a:lnTo>
                    <a:pt x="2020" y="431"/>
                  </a:lnTo>
                  <a:cubicBezTo>
                    <a:pt x="2020" y="196"/>
                    <a:pt x="1821" y="0"/>
                    <a:pt x="1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rgbClr val="17336B">
                  <a:alpha val="1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14"/>
            <p:cNvSpPr/>
            <p:nvPr/>
          </p:nvSpPr>
          <p:spPr>
            <a:xfrm>
              <a:off x="5671748" y="4042414"/>
              <a:ext cx="319726" cy="180182"/>
            </a:xfrm>
            <a:custGeom>
              <a:rect b="b" l="l" r="r" t="t"/>
              <a:pathLst>
                <a:path extrusionOk="0" h="1239" w="2020">
                  <a:moveTo>
                    <a:pt x="1448" y="1"/>
                  </a:moveTo>
                  <a:cubicBezTo>
                    <a:pt x="1401" y="1"/>
                    <a:pt x="1353" y="23"/>
                    <a:pt x="1331" y="60"/>
                  </a:cubicBezTo>
                  <a:lnTo>
                    <a:pt x="782" y="771"/>
                  </a:lnTo>
                  <a:lnTo>
                    <a:pt x="491" y="457"/>
                  </a:lnTo>
                  <a:cubicBezTo>
                    <a:pt x="457" y="421"/>
                    <a:pt x="421" y="410"/>
                    <a:pt x="387" y="410"/>
                  </a:cubicBezTo>
                  <a:cubicBezTo>
                    <a:pt x="351" y="410"/>
                    <a:pt x="317" y="421"/>
                    <a:pt x="281" y="457"/>
                  </a:cubicBezTo>
                  <a:lnTo>
                    <a:pt x="1" y="737"/>
                  </a:lnTo>
                  <a:lnTo>
                    <a:pt x="1" y="807"/>
                  </a:lnTo>
                  <a:cubicBezTo>
                    <a:pt x="1" y="1040"/>
                    <a:pt x="188" y="1238"/>
                    <a:pt x="432" y="1238"/>
                  </a:cubicBezTo>
                  <a:lnTo>
                    <a:pt x="1588" y="1238"/>
                  </a:lnTo>
                  <a:cubicBezTo>
                    <a:pt x="1821" y="1238"/>
                    <a:pt x="2020" y="1040"/>
                    <a:pt x="2020" y="807"/>
                  </a:cubicBezTo>
                  <a:lnTo>
                    <a:pt x="2020" y="561"/>
                  </a:lnTo>
                  <a:lnTo>
                    <a:pt x="1552" y="48"/>
                  </a:lnTo>
                  <a:cubicBezTo>
                    <a:pt x="1530" y="12"/>
                    <a:pt x="1482" y="1"/>
                    <a:pt x="1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rgbClr val="17336B">
                  <a:alpha val="1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14"/>
            <p:cNvSpPr/>
            <p:nvPr/>
          </p:nvSpPr>
          <p:spPr>
            <a:xfrm>
              <a:off x="5703246" y="3957774"/>
              <a:ext cx="75974" cy="67768"/>
            </a:xfrm>
            <a:custGeom>
              <a:rect b="b" l="l" r="r" t="t"/>
              <a:pathLst>
                <a:path extrusionOk="0" h="466" w="480">
                  <a:moveTo>
                    <a:pt x="244" y="0"/>
                  </a:moveTo>
                  <a:cubicBezTo>
                    <a:pt x="104" y="0"/>
                    <a:pt x="0" y="104"/>
                    <a:pt x="0" y="233"/>
                  </a:cubicBezTo>
                  <a:cubicBezTo>
                    <a:pt x="0" y="362"/>
                    <a:pt x="104" y="465"/>
                    <a:pt x="244" y="465"/>
                  </a:cubicBezTo>
                  <a:cubicBezTo>
                    <a:pt x="373" y="465"/>
                    <a:pt x="479" y="362"/>
                    <a:pt x="479" y="233"/>
                  </a:cubicBezTo>
                  <a:cubicBezTo>
                    <a:pt x="479" y="104"/>
                    <a:pt x="373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rgbClr val="17336B">
                  <a:alpha val="1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14"/>
            <p:cNvSpPr/>
            <p:nvPr/>
          </p:nvSpPr>
          <p:spPr>
            <a:xfrm>
              <a:off x="6255500" y="4126117"/>
              <a:ext cx="1287271" cy="30526"/>
            </a:xfrm>
            <a:custGeom>
              <a:rect b="b" l="l" r="r" t="t"/>
              <a:pathLst>
                <a:path extrusionOk="0" h="606" w="8133">
                  <a:moveTo>
                    <a:pt x="1" y="0"/>
                  </a:moveTo>
                  <a:lnTo>
                    <a:pt x="1" y="605"/>
                  </a:lnTo>
                  <a:lnTo>
                    <a:pt x="8132" y="605"/>
                  </a:lnTo>
                  <a:lnTo>
                    <a:pt x="8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rgbClr val="17336B">
                  <a:alpha val="1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6" name="Google Shape;2206;p114"/>
          <p:cNvSpPr/>
          <p:nvPr/>
        </p:nvSpPr>
        <p:spPr>
          <a:xfrm>
            <a:off x="904200" y="2040227"/>
            <a:ext cx="360880" cy="360060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57150">
              <a:schemeClr val="dk1">
                <a:alpha val="1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114"/>
          <p:cNvSpPr/>
          <p:nvPr/>
        </p:nvSpPr>
        <p:spPr>
          <a:xfrm rot="10800000">
            <a:off x="7818811" y="1146764"/>
            <a:ext cx="320089" cy="320089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114"/>
          <p:cNvSpPr/>
          <p:nvPr/>
        </p:nvSpPr>
        <p:spPr>
          <a:xfrm>
            <a:off x="1154973" y="3693025"/>
            <a:ext cx="216619" cy="216619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114"/>
          <p:cNvSpPr/>
          <p:nvPr/>
        </p:nvSpPr>
        <p:spPr>
          <a:xfrm>
            <a:off x="2229301" y="1540775"/>
            <a:ext cx="981242" cy="859503"/>
          </a:xfrm>
          <a:custGeom>
            <a:rect b="b" l="l" r="r" t="t"/>
            <a:pathLst>
              <a:path extrusionOk="0" h="32068" w="37831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38100">
              <a:schemeClr val="dk1">
                <a:alpha val="188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115"/>
          <p:cNvSpPr txBox="1"/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Stories planned and committed for Sprint 4</a:t>
            </a:r>
            <a:endParaRPr sz="2300"/>
          </a:p>
        </p:txBody>
      </p:sp>
      <p:graphicFrame>
        <p:nvGraphicFramePr>
          <p:cNvPr id="2215" name="Google Shape;2215;p115"/>
          <p:cNvGraphicFramePr/>
          <p:nvPr/>
        </p:nvGraphicFramePr>
        <p:xfrm>
          <a:off x="1019175" y="139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{FE1E9F04-AA02-425A-B460-556BBE68E9EF}</a:tableStyleId>
              </a:tblPr>
              <a:tblGrid>
                <a:gridCol w="952500"/>
                <a:gridCol w="609600"/>
                <a:gridCol w="2733675"/>
                <a:gridCol w="952500"/>
                <a:gridCol w="18573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Issue Type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Name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Status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Story Point Estimate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LNG-102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an user, I want to keep track of my progress in pronunciation and fluency So that I can see my improvement over time.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do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LNG-112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an user, I want to receive feedback on what part from my pronunciation </a:t>
                      </a:r>
                      <a:r>
                        <a:rPr lang="en" sz="1000"/>
                        <a:t>incorrect</a:t>
                      </a:r>
                      <a:r>
                        <a:rPr lang="en" sz="1000"/>
                        <a:t> So that I can understand my strengths and areas for improvement.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do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Story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LNG-107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 a user, I want to be able to edit my personal information So that I can manage it.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do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Task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LNG-89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Finish Technical Paper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do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16"/>
          <p:cNvSpPr/>
          <p:nvPr/>
        </p:nvSpPr>
        <p:spPr>
          <a:xfrm>
            <a:off x="7888550" y="926650"/>
            <a:ext cx="356425" cy="355650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57150">
              <a:schemeClr val="dk1">
                <a:alpha val="1569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p116"/>
          <p:cNvSpPr/>
          <p:nvPr/>
        </p:nvSpPr>
        <p:spPr>
          <a:xfrm>
            <a:off x="4072200" y="3649175"/>
            <a:ext cx="250775" cy="2507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116"/>
          <p:cNvSpPr txBox="1"/>
          <p:nvPr>
            <p:ph type="title"/>
          </p:nvPr>
        </p:nvSpPr>
        <p:spPr>
          <a:xfrm>
            <a:off x="4072200" y="2179377"/>
            <a:ext cx="412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DEMO  (SPRINT 3)</a:t>
            </a:r>
            <a:endParaRPr/>
          </a:p>
        </p:txBody>
      </p:sp>
      <p:sp>
        <p:nvSpPr>
          <p:cNvPr id="2223" name="Google Shape;2223;p116"/>
          <p:cNvSpPr/>
          <p:nvPr/>
        </p:nvSpPr>
        <p:spPr>
          <a:xfrm>
            <a:off x="1568739" y="1173564"/>
            <a:ext cx="1469416" cy="2930099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117"/>
                </a:srgbClr>
              </a:gs>
              <a:gs pos="100000">
                <a:srgbClr val="4EB3E4">
                  <a:alpha val="57254"/>
                </a:srgbClr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47625">
              <a:schemeClr val="dk1">
                <a:alpha val="176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4" name="Google Shape;2224;p116"/>
          <p:cNvPicPr preferRelativeResize="0"/>
          <p:nvPr/>
        </p:nvPicPr>
        <p:blipFill rotWithShape="1">
          <a:blip r:embed="rId3">
            <a:alphaModFix/>
          </a:blip>
          <a:srcRect b="15135" l="68393" r="15414" t="33781"/>
          <a:stretch/>
        </p:blipFill>
        <p:spPr>
          <a:xfrm>
            <a:off x="1606475" y="1409225"/>
            <a:ext cx="1393951" cy="24587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225" name="Google Shape;2225;p116"/>
          <p:cNvGrpSpPr/>
          <p:nvPr/>
        </p:nvGrpSpPr>
        <p:grpSpPr>
          <a:xfrm>
            <a:off x="2775170" y="1100717"/>
            <a:ext cx="627083" cy="436814"/>
            <a:chOff x="5779976" y="1418876"/>
            <a:chExt cx="421200" cy="293400"/>
          </a:xfrm>
        </p:grpSpPr>
        <p:sp>
          <p:nvSpPr>
            <p:cNvPr id="2226" name="Google Shape;2226;p116"/>
            <p:cNvSpPr/>
            <p:nvPr/>
          </p:nvSpPr>
          <p:spPr>
            <a:xfrm>
              <a:off x="5779976" y="1418876"/>
              <a:ext cx="421200" cy="293400"/>
            </a:xfrm>
            <a:prstGeom prst="wedgeRoundRectCallout">
              <a:avLst>
                <a:gd fmla="val -17374" name="adj1"/>
                <a:gd fmla="val 73101" name="adj2"/>
                <a:gd fmla="val 0" name="adj3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16"/>
            <p:cNvSpPr/>
            <p:nvPr/>
          </p:nvSpPr>
          <p:spPr>
            <a:xfrm>
              <a:off x="5908478" y="1501513"/>
              <a:ext cx="157557" cy="139114"/>
            </a:xfrm>
            <a:custGeom>
              <a:rect b="b" l="l" r="r" t="t"/>
              <a:pathLst>
                <a:path extrusionOk="0" h="17017" w="19273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765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8" name="Google Shape;2228;p116"/>
          <p:cNvGrpSpPr/>
          <p:nvPr/>
        </p:nvGrpSpPr>
        <p:grpSpPr>
          <a:xfrm>
            <a:off x="1203925" y="1693621"/>
            <a:ext cx="2586275" cy="1282796"/>
            <a:chOff x="5471225" y="1495650"/>
            <a:chExt cx="2586275" cy="1282796"/>
          </a:xfrm>
        </p:grpSpPr>
        <p:sp>
          <p:nvSpPr>
            <p:cNvPr id="2229" name="Google Shape;2229;p116"/>
            <p:cNvSpPr/>
            <p:nvPr/>
          </p:nvSpPr>
          <p:spPr>
            <a:xfrm>
              <a:off x="5471225" y="2264100"/>
              <a:ext cx="505350" cy="505350"/>
            </a:xfrm>
            <a:custGeom>
              <a:rect b="b" l="l" r="r" t="t"/>
              <a:pathLst>
                <a:path extrusionOk="0" h="20214" w="20214">
                  <a:moveTo>
                    <a:pt x="20214" y="10092"/>
                  </a:moveTo>
                  <a:cubicBezTo>
                    <a:pt x="20214" y="15684"/>
                    <a:pt x="15685" y="20213"/>
                    <a:pt x="10123" y="20213"/>
                  </a:cubicBezTo>
                  <a:cubicBezTo>
                    <a:pt x="4530" y="20213"/>
                    <a:pt x="1" y="15684"/>
                    <a:pt x="1" y="10092"/>
                  </a:cubicBezTo>
                  <a:cubicBezTo>
                    <a:pt x="1" y="4529"/>
                    <a:pt x="4530" y="0"/>
                    <a:pt x="10123" y="0"/>
                  </a:cubicBezTo>
                  <a:cubicBezTo>
                    <a:pt x="15685" y="0"/>
                    <a:pt x="20214" y="4529"/>
                    <a:pt x="20214" y="100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116"/>
            <p:cNvSpPr/>
            <p:nvPr/>
          </p:nvSpPr>
          <p:spPr>
            <a:xfrm>
              <a:off x="5652100" y="2394800"/>
              <a:ext cx="214300" cy="248500"/>
            </a:xfrm>
            <a:custGeom>
              <a:rect b="b" l="l" r="r" t="t"/>
              <a:pathLst>
                <a:path extrusionOk="0" h="9940" w="8572">
                  <a:moveTo>
                    <a:pt x="0" y="0"/>
                  </a:moveTo>
                  <a:lnTo>
                    <a:pt x="0" y="4985"/>
                  </a:lnTo>
                  <a:lnTo>
                    <a:pt x="0" y="9940"/>
                  </a:lnTo>
                  <a:lnTo>
                    <a:pt x="4286" y="7447"/>
                  </a:lnTo>
                  <a:lnTo>
                    <a:pt x="8572" y="4985"/>
                  </a:lnTo>
                  <a:lnTo>
                    <a:pt x="4286" y="2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16"/>
            <p:cNvSpPr/>
            <p:nvPr/>
          </p:nvSpPr>
          <p:spPr>
            <a:xfrm>
              <a:off x="7071750" y="2545896"/>
              <a:ext cx="805525" cy="232550"/>
            </a:xfrm>
            <a:custGeom>
              <a:rect b="b" l="l" r="r" t="t"/>
              <a:pathLst>
                <a:path extrusionOk="0" h="9302" w="32221">
                  <a:moveTo>
                    <a:pt x="1369" y="1"/>
                  </a:moveTo>
                  <a:cubicBezTo>
                    <a:pt x="609" y="1"/>
                    <a:pt x="1" y="609"/>
                    <a:pt x="1" y="1369"/>
                  </a:cubicBezTo>
                  <a:lnTo>
                    <a:pt x="1" y="7904"/>
                  </a:lnTo>
                  <a:cubicBezTo>
                    <a:pt x="1" y="8664"/>
                    <a:pt x="609" y="9302"/>
                    <a:pt x="1369" y="9302"/>
                  </a:cubicBezTo>
                  <a:lnTo>
                    <a:pt x="30853" y="9302"/>
                  </a:lnTo>
                  <a:cubicBezTo>
                    <a:pt x="31612" y="9302"/>
                    <a:pt x="32220" y="8694"/>
                    <a:pt x="32220" y="7904"/>
                  </a:cubicBezTo>
                  <a:lnTo>
                    <a:pt x="32220" y="1369"/>
                  </a:lnTo>
                  <a:cubicBezTo>
                    <a:pt x="32220" y="609"/>
                    <a:pt x="31612" y="1"/>
                    <a:pt x="30853" y="1"/>
                  </a:cubicBezTo>
                  <a:close/>
                </a:path>
              </a:pathLst>
            </a:custGeom>
            <a:gradFill>
              <a:gsLst>
                <a:gs pos="0">
                  <a:srgbClr val="66BEE9">
                    <a:alpha val="34117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16"/>
            <p:cNvSpPr/>
            <p:nvPr/>
          </p:nvSpPr>
          <p:spPr>
            <a:xfrm>
              <a:off x="7121900" y="2585421"/>
              <a:ext cx="170250" cy="155050"/>
            </a:xfrm>
            <a:custGeom>
              <a:rect b="b" l="l" r="r" t="t"/>
              <a:pathLst>
                <a:path extrusionOk="0" h="6202" w="6810">
                  <a:moveTo>
                    <a:pt x="3405" y="0"/>
                  </a:moveTo>
                  <a:cubicBezTo>
                    <a:pt x="2615" y="0"/>
                    <a:pt x="1825" y="304"/>
                    <a:pt x="1217" y="912"/>
                  </a:cubicBezTo>
                  <a:cubicBezTo>
                    <a:pt x="1" y="2128"/>
                    <a:pt x="1" y="4073"/>
                    <a:pt x="1217" y="5289"/>
                  </a:cubicBezTo>
                  <a:cubicBezTo>
                    <a:pt x="1825" y="5897"/>
                    <a:pt x="2615" y="6201"/>
                    <a:pt x="3405" y="6201"/>
                  </a:cubicBezTo>
                  <a:cubicBezTo>
                    <a:pt x="4196" y="6201"/>
                    <a:pt x="4986" y="5897"/>
                    <a:pt x="5594" y="5289"/>
                  </a:cubicBezTo>
                  <a:cubicBezTo>
                    <a:pt x="6810" y="4073"/>
                    <a:pt x="6810" y="2128"/>
                    <a:pt x="5594" y="912"/>
                  </a:cubicBezTo>
                  <a:cubicBezTo>
                    <a:pt x="4986" y="304"/>
                    <a:pt x="4196" y="0"/>
                    <a:pt x="3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16"/>
            <p:cNvSpPr/>
            <p:nvPr/>
          </p:nvSpPr>
          <p:spPr>
            <a:xfrm>
              <a:off x="7345325" y="2621121"/>
              <a:ext cx="284975" cy="25100"/>
            </a:xfrm>
            <a:custGeom>
              <a:rect b="b" l="l" r="r" t="t"/>
              <a:pathLst>
                <a:path extrusionOk="0" h="1004" w="11399">
                  <a:moveTo>
                    <a:pt x="487" y="1"/>
                  </a:moveTo>
                  <a:cubicBezTo>
                    <a:pt x="243" y="1"/>
                    <a:pt x="0" y="244"/>
                    <a:pt x="0" y="518"/>
                  </a:cubicBezTo>
                  <a:cubicBezTo>
                    <a:pt x="0" y="761"/>
                    <a:pt x="243" y="1004"/>
                    <a:pt x="487" y="1004"/>
                  </a:cubicBezTo>
                  <a:lnTo>
                    <a:pt x="10912" y="1004"/>
                  </a:lnTo>
                  <a:cubicBezTo>
                    <a:pt x="11186" y="1004"/>
                    <a:pt x="11399" y="822"/>
                    <a:pt x="11399" y="518"/>
                  </a:cubicBezTo>
                  <a:cubicBezTo>
                    <a:pt x="11399" y="244"/>
                    <a:pt x="11186" y="1"/>
                    <a:pt x="10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16"/>
            <p:cNvSpPr/>
            <p:nvPr/>
          </p:nvSpPr>
          <p:spPr>
            <a:xfrm>
              <a:off x="7661425" y="2621121"/>
              <a:ext cx="142900" cy="25100"/>
            </a:xfrm>
            <a:custGeom>
              <a:rect b="b" l="l" r="r" t="t"/>
              <a:pathLst>
                <a:path extrusionOk="0" h="1004" w="5716">
                  <a:moveTo>
                    <a:pt x="518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518" y="1004"/>
                  </a:cubicBezTo>
                  <a:lnTo>
                    <a:pt x="5229" y="1004"/>
                  </a:lnTo>
                  <a:cubicBezTo>
                    <a:pt x="5472" y="1004"/>
                    <a:pt x="5685" y="822"/>
                    <a:pt x="5715" y="518"/>
                  </a:cubicBezTo>
                  <a:cubicBezTo>
                    <a:pt x="5715" y="244"/>
                    <a:pt x="5472" y="1"/>
                    <a:pt x="5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16"/>
            <p:cNvSpPr/>
            <p:nvPr/>
          </p:nvSpPr>
          <p:spPr>
            <a:xfrm>
              <a:off x="7345325" y="2683446"/>
              <a:ext cx="171000" cy="24350"/>
            </a:xfrm>
            <a:custGeom>
              <a:rect b="b" l="l" r="r" t="t"/>
              <a:pathLst>
                <a:path extrusionOk="0" h="974" w="6840">
                  <a:moveTo>
                    <a:pt x="48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487" y="973"/>
                  </a:cubicBezTo>
                  <a:lnTo>
                    <a:pt x="6353" y="973"/>
                  </a:lnTo>
                  <a:cubicBezTo>
                    <a:pt x="6627" y="973"/>
                    <a:pt x="6839" y="760"/>
                    <a:pt x="6839" y="487"/>
                  </a:cubicBezTo>
                  <a:cubicBezTo>
                    <a:pt x="6839" y="213"/>
                    <a:pt x="6627" y="0"/>
                    <a:pt x="6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16"/>
            <p:cNvSpPr/>
            <p:nvPr/>
          </p:nvSpPr>
          <p:spPr>
            <a:xfrm>
              <a:off x="7419925" y="1495650"/>
              <a:ext cx="637575" cy="637575"/>
            </a:xfrm>
            <a:custGeom>
              <a:rect b="b" l="l" r="r" t="t"/>
              <a:pathLst>
                <a:path extrusionOk="0" h="25503" w="25503">
                  <a:moveTo>
                    <a:pt x="2158" y="0"/>
                  </a:moveTo>
                  <a:cubicBezTo>
                    <a:pt x="942" y="0"/>
                    <a:pt x="0" y="1003"/>
                    <a:pt x="0" y="2158"/>
                  </a:cubicBezTo>
                  <a:lnTo>
                    <a:pt x="0" y="23344"/>
                  </a:lnTo>
                  <a:cubicBezTo>
                    <a:pt x="0" y="24560"/>
                    <a:pt x="973" y="25502"/>
                    <a:pt x="2158" y="25502"/>
                  </a:cubicBezTo>
                  <a:lnTo>
                    <a:pt x="23314" y="25502"/>
                  </a:lnTo>
                  <a:cubicBezTo>
                    <a:pt x="24530" y="25502"/>
                    <a:pt x="25502" y="24499"/>
                    <a:pt x="25502" y="23344"/>
                  </a:cubicBezTo>
                  <a:lnTo>
                    <a:pt x="25502" y="2158"/>
                  </a:lnTo>
                  <a:cubicBezTo>
                    <a:pt x="25502" y="942"/>
                    <a:pt x="24499" y="0"/>
                    <a:pt x="2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16"/>
            <p:cNvSpPr/>
            <p:nvPr/>
          </p:nvSpPr>
          <p:spPr>
            <a:xfrm>
              <a:off x="7537700" y="1604300"/>
              <a:ext cx="402775" cy="419500"/>
            </a:xfrm>
            <a:custGeom>
              <a:rect b="b" l="l" r="r" t="t"/>
              <a:pathLst>
                <a:path extrusionOk="0" h="16780" w="16111">
                  <a:moveTo>
                    <a:pt x="8055" y="5685"/>
                  </a:moveTo>
                  <a:cubicBezTo>
                    <a:pt x="9514" y="5685"/>
                    <a:pt x="10761" y="6901"/>
                    <a:pt x="10761" y="8390"/>
                  </a:cubicBezTo>
                  <a:cubicBezTo>
                    <a:pt x="10761" y="9879"/>
                    <a:pt x="9545" y="11095"/>
                    <a:pt x="8055" y="11095"/>
                  </a:cubicBezTo>
                  <a:cubicBezTo>
                    <a:pt x="6566" y="11095"/>
                    <a:pt x="5350" y="9879"/>
                    <a:pt x="5350" y="8390"/>
                  </a:cubicBezTo>
                  <a:cubicBezTo>
                    <a:pt x="5350" y="6901"/>
                    <a:pt x="6566" y="5685"/>
                    <a:pt x="8055" y="5685"/>
                  </a:cubicBezTo>
                  <a:close/>
                  <a:moveTo>
                    <a:pt x="6536" y="1"/>
                  </a:moveTo>
                  <a:lnTo>
                    <a:pt x="6049" y="2280"/>
                  </a:lnTo>
                  <a:cubicBezTo>
                    <a:pt x="5168" y="2524"/>
                    <a:pt x="4408" y="2980"/>
                    <a:pt x="3770" y="3587"/>
                  </a:cubicBezTo>
                  <a:lnTo>
                    <a:pt x="1520" y="2858"/>
                  </a:lnTo>
                  <a:lnTo>
                    <a:pt x="1" y="5502"/>
                  </a:lnTo>
                  <a:lnTo>
                    <a:pt x="1733" y="7053"/>
                  </a:lnTo>
                  <a:cubicBezTo>
                    <a:pt x="1672" y="7478"/>
                    <a:pt x="1581" y="7934"/>
                    <a:pt x="1581" y="8390"/>
                  </a:cubicBezTo>
                  <a:cubicBezTo>
                    <a:pt x="1581" y="8846"/>
                    <a:pt x="1642" y="9302"/>
                    <a:pt x="1733" y="9727"/>
                  </a:cubicBezTo>
                  <a:lnTo>
                    <a:pt x="1" y="11278"/>
                  </a:lnTo>
                  <a:lnTo>
                    <a:pt x="1520" y="13892"/>
                  </a:lnTo>
                  <a:lnTo>
                    <a:pt x="3770" y="13162"/>
                  </a:lnTo>
                  <a:cubicBezTo>
                    <a:pt x="4408" y="13770"/>
                    <a:pt x="5198" y="14226"/>
                    <a:pt x="6049" y="14499"/>
                  </a:cubicBezTo>
                  <a:lnTo>
                    <a:pt x="6536" y="16779"/>
                  </a:lnTo>
                  <a:lnTo>
                    <a:pt x="9575" y="16779"/>
                  </a:lnTo>
                  <a:lnTo>
                    <a:pt x="10062" y="14499"/>
                  </a:lnTo>
                  <a:cubicBezTo>
                    <a:pt x="10943" y="14226"/>
                    <a:pt x="11703" y="13770"/>
                    <a:pt x="12341" y="13162"/>
                  </a:cubicBezTo>
                  <a:lnTo>
                    <a:pt x="14590" y="13892"/>
                  </a:lnTo>
                  <a:lnTo>
                    <a:pt x="16110" y="11278"/>
                  </a:lnTo>
                  <a:lnTo>
                    <a:pt x="14347" y="9727"/>
                  </a:lnTo>
                  <a:cubicBezTo>
                    <a:pt x="14439" y="9302"/>
                    <a:pt x="14499" y="8846"/>
                    <a:pt x="14499" y="8390"/>
                  </a:cubicBezTo>
                  <a:cubicBezTo>
                    <a:pt x="14499" y="7934"/>
                    <a:pt x="14469" y="7478"/>
                    <a:pt x="14347" y="7053"/>
                  </a:cubicBezTo>
                  <a:lnTo>
                    <a:pt x="16110" y="5502"/>
                  </a:lnTo>
                  <a:lnTo>
                    <a:pt x="14590" y="2858"/>
                  </a:lnTo>
                  <a:lnTo>
                    <a:pt x="12341" y="3587"/>
                  </a:lnTo>
                  <a:cubicBezTo>
                    <a:pt x="11703" y="2980"/>
                    <a:pt x="10913" y="2524"/>
                    <a:pt x="10062" y="2280"/>
                  </a:cubicBezTo>
                  <a:lnTo>
                    <a:pt x="95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47625">
                <a:schemeClr val="dk1">
                  <a:alpha val="1569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8" name="Google Shape;2238;p116"/>
          <p:cNvSpPr/>
          <p:nvPr/>
        </p:nvSpPr>
        <p:spPr>
          <a:xfrm>
            <a:off x="4322976" y="1100725"/>
            <a:ext cx="981242" cy="859503"/>
          </a:xfrm>
          <a:custGeom>
            <a:rect b="b" l="l" r="r" t="t"/>
            <a:pathLst>
              <a:path extrusionOk="0" h="32068" w="37831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38100">
              <a:schemeClr val="dk1">
                <a:alpha val="188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17"/>
          <p:cNvSpPr txBox="1"/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 SCREENSHOTS</a:t>
            </a:r>
            <a:endParaRPr/>
          </a:p>
        </p:txBody>
      </p:sp>
      <p:sp>
        <p:nvSpPr>
          <p:cNvPr id="2244" name="Google Shape;2244;p117"/>
          <p:cNvSpPr/>
          <p:nvPr/>
        </p:nvSpPr>
        <p:spPr>
          <a:xfrm>
            <a:off x="8325700" y="1261133"/>
            <a:ext cx="250781" cy="250235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57150">
              <a:schemeClr val="dk1">
                <a:alpha val="1569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117"/>
          <p:cNvSpPr/>
          <p:nvPr/>
        </p:nvSpPr>
        <p:spPr>
          <a:xfrm>
            <a:off x="720004" y="1089600"/>
            <a:ext cx="361793" cy="361793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6" name="Google Shape;224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25" y="1267525"/>
            <a:ext cx="1750174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350" y="1267525"/>
            <a:ext cx="1750174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775" y="1267525"/>
            <a:ext cx="1750174" cy="338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9200" y="1267525"/>
            <a:ext cx="1750174" cy="33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117"/>
          <p:cNvSpPr txBox="1"/>
          <p:nvPr/>
        </p:nvSpPr>
        <p:spPr>
          <a:xfrm>
            <a:off x="1158626" y="4562150"/>
            <a:ext cx="12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Sign in page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51" name="Google Shape;2251;p117"/>
          <p:cNvSpPr txBox="1"/>
          <p:nvPr/>
        </p:nvSpPr>
        <p:spPr>
          <a:xfrm>
            <a:off x="3081001" y="4562150"/>
            <a:ext cx="12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Sign up page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52" name="Google Shape;2252;p117"/>
          <p:cNvSpPr txBox="1"/>
          <p:nvPr/>
        </p:nvSpPr>
        <p:spPr>
          <a:xfrm>
            <a:off x="5003375" y="4562150"/>
            <a:ext cx="14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Forgot password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53" name="Google Shape;2253;p117"/>
          <p:cNvSpPr txBox="1"/>
          <p:nvPr/>
        </p:nvSpPr>
        <p:spPr>
          <a:xfrm>
            <a:off x="6930626" y="4562150"/>
            <a:ext cx="12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After register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Google Shape;1449;p73"/>
          <p:cNvGrpSpPr/>
          <p:nvPr/>
        </p:nvGrpSpPr>
        <p:grpSpPr>
          <a:xfrm>
            <a:off x="868725" y="1468375"/>
            <a:ext cx="2771700" cy="2391900"/>
            <a:chOff x="1143000" y="1375800"/>
            <a:chExt cx="2771700" cy="2391900"/>
          </a:xfrm>
        </p:grpSpPr>
        <p:sp>
          <p:nvSpPr>
            <p:cNvPr id="1450" name="Google Shape;1450;p73"/>
            <p:cNvSpPr/>
            <p:nvPr/>
          </p:nvSpPr>
          <p:spPr>
            <a:xfrm>
              <a:off x="1143000" y="1375800"/>
              <a:ext cx="2771700" cy="2391900"/>
            </a:xfrm>
            <a:prstGeom prst="roundRect">
              <a:avLst>
                <a:gd fmla="val 12355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27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60000" dist="47625">
                <a:schemeClr val="dk1">
                  <a:alpha val="219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3"/>
            <p:cNvSpPr/>
            <p:nvPr/>
          </p:nvSpPr>
          <p:spPr>
            <a:xfrm>
              <a:off x="1143000" y="1375825"/>
              <a:ext cx="2771700" cy="311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 cap="flat" cmpd="sng" w="9525">
              <a:solidFill>
                <a:srgbClr val="D2D6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chemeClr val="dk1">
                  <a:alpha val="1490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2" name="Google Shape;1452;p73"/>
            <p:cNvGrpSpPr/>
            <p:nvPr/>
          </p:nvGrpSpPr>
          <p:grpSpPr>
            <a:xfrm flipH="1" rot="10800000">
              <a:off x="1260824" y="1489958"/>
              <a:ext cx="376790" cy="82489"/>
              <a:chOff x="5578333" y="744468"/>
              <a:chExt cx="431653" cy="94500"/>
            </a:xfrm>
          </p:grpSpPr>
          <p:sp>
            <p:nvSpPr>
              <p:cNvPr id="1453" name="Google Shape;1453;p7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7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7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56" name="Google Shape;1456;p73"/>
          <p:cNvSpPr txBox="1"/>
          <p:nvPr>
            <p:ph type="title"/>
          </p:nvPr>
        </p:nvSpPr>
        <p:spPr>
          <a:xfrm>
            <a:off x="942975" y="2167513"/>
            <a:ext cx="26232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Professor’s feedback and Improvement</a:t>
            </a:r>
            <a:endParaRPr sz="2500"/>
          </a:p>
        </p:txBody>
      </p:sp>
      <p:sp>
        <p:nvSpPr>
          <p:cNvPr id="1457" name="Google Shape;1457;p73"/>
          <p:cNvSpPr txBox="1"/>
          <p:nvPr>
            <p:ph idx="4294967295" type="subTitle"/>
          </p:nvPr>
        </p:nvSpPr>
        <p:spPr>
          <a:xfrm>
            <a:off x="4921275" y="2596300"/>
            <a:ext cx="3500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team must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tables in slides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instead of using screenshots </a:t>
            </a:r>
            <a:r>
              <a:rPr lang="en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→ Changed</a:t>
            </a:r>
            <a:endParaRPr b="0" i="0" u="none" cap="none" strike="noStrike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58" name="Google Shape;1458;p73"/>
          <p:cNvSpPr txBox="1"/>
          <p:nvPr>
            <p:ph idx="4294967295" type="subTitle"/>
          </p:nvPr>
        </p:nvSpPr>
        <p:spPr>
          <a:xfrm>
            <a:off x="4976825" y="1096300"/>
            <a:ext cx="3291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team was missing the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API slide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will add it at Sprint 4 </a:t>
            </a:r>
            <a:endParaRPr b="0" i="0" u="none" cap="none" strike="noStrike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59" name="Google Shape;1459;p73"/>
          <p:cNvSpPr txBox="1"/>
          <p:nvPr>
            <p:ph idx="4294967295" type="subTitle"/>
          </p:nvPr>
        </p:nvSpPr>
        <p:spPr>
          <a:xfrm>
            <a:off x="5077424" y="4124728"/>
            <a:ext cx="2623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 submission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0" name="Google Shape;1460;p73"/>
          <p:cNvCxnSpPr>
            <a:stCxn id="1450" idx="3"/>
          </p:cNvCxnSpPr>
          <p:nvPr/>
        </p:nvCxnSpPr>
        <p:spPr>
          <a:xfrm flipH="1" rot="10800000">
            <a:off x="3640425" y="1383925"/>
            <a:ext cx="1303500" cy="128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61" name="Google Shape;1461;p73"/>
          <p:cNvCxnSpPr>
            <a:stCxn id="1450" idx="3"/>
            <a:endCxn id="1462" idx="1"/>
          </p:cNvCxnSpPr>
          <p:nvPr/>
        </p:nvCxnSpPr>
        <p:spPr>
          <a:xfrm>
            <a:off x="3640425" y="2664325"/>
            <a:ext cx="1281000" cy="78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63" name="Google Shape;1463;p73"/>
          <p:cNvCxnSpPr>
            <a:stCxn id="1450" idx="3"/>
            <a:endCxn id="1459" idx="1"/>
          </p:cNvCxnSpPr>
          <p:nvPr/>
        </p:nvCxnSpPr>
        <p:spPr>
          <a:xfrm>
            <a:off x="3640425" y="2664325"/>
            <a:ext cx="1437000" cy="174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464" name="Google Shape;1464;p73"/>
          <p:cNvGrpSpPr/>
          <p:nvPr/>
        </p:nvGrpSpPr>
        <p:grpSpPr>
          <a:xfrm>
            <a:off x="1597511" y="4002998"/>
            <a:ext cx="743279" cy="485160"/>
            <a:chOff x="4842900" y="2922987"/>
            <a:chExt cx="436632" cy="284986"/>
          </a:xfrm>
        </p:grpSpPr>
        <p:sp>
          <p:nvSpPr>
            <p:cNvPr id="1465" name="Google Shape;1465;p73"/>
            <p:cNvSpPr/>
            <p:nvPr/>
          </p:nvSpPr>
          <p:spPr>
            <a:xfrm>
              <a:off x="4842900" y="2922987"/>
              <a:ext cx="436632" cy="284986"/>
            </a:xfrm>
            <a:custGeom>
              <a:rect b="b" l="l" r="r" t="t"/>
              <a:pathLst>
                <a:path extrusionOk="0" h="23446" w="35922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7647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73"/>
            <p:cNvSpPr/>
            <p:nvPr/>
          </p:nvSpPr>
          <p:spPr>
            <a:xfrm>
              <a:off x="4917676" y="3006198"/>
              <a:ext cx="287065" cy="60824"/>
            </a:xfrm>
            <a:custGeom>
              <a:rect b="b" l="l" r="r" t="t"/>
              <a:pathLst>
                <a:path extrusionOk="0" h="5004" w="23617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7647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7" name="Google Shape;1467;p73"/>
          <p:cNvGrpSpPr/>
          <p:nvPr/>
        </p:nvGrpSpPr>
        <p:grpSpPr>
          <a:xfrm>
            <a:off x="1904125" y="3745975"/>
            <a:ext cx="612500" cy="296375"/>
            <a:chOff x="5658425" y="2734375"/>
            <a:chExt cx="612500" cy="296375"/>
          </a:xfrm>
        </p:grpSpPr>
        <p:sp>
          <p:nvSpPr>
            <p:cNvPr id="1468" name="Google Shape;1468;p73"/>
            <p:cNvSpPr/>
            <p:nvPr/>
          </p:nvSpPr>
          <p:spPr>
            <a:xfrm>
              <a:off x="5658425" y="2734375"/>
              <a:ext cx="612500" cy="296375"/>
            </a:xfrm>
            <a:custGeom>
              <a:rect b="b" l="l" r="r" t="t"/>
              <a:pathLst>
                <a:path extrusionOk="0" h="11855" w="24500">
                  <a:moveTo>
                    <a:pt x="18572" y="0"/>
                  </a:moveTo>
                  <a:lnTo>
                    <a:pt x="5928" y="0"/>
                  </a:lnTo>
                  <a:cubicBezTo>
                    <a:pt x="2645" y="0"/>
                    <a:pt x="1" y="2645"/>
                    <a:pt x="1" y="5928"/>
                  </a:cubicBezTo>
                  <a:lnTo>
                    <a:pt x="1" y="5928"/>
                  </a:lnTo>
                  <a:cubicBezTo>
                    <a:pt x="1" y="9180"/>
                    <a:pt x="2645" y="11855"/>
                    <a:pt x="5928" y="11855"/>
                  </a:cubicBezTo>
                  <a:lnTo>
                    <a:pt x="18572" y="11855"/>
                  </a:lnTo>
                  <a:cubicBezTo>
                    <a:pt x="21825" y="11855"/>
                    <a:pt x="24499" y="9180"/>
                    <a:pt x="24499" y="5928"/>
                  </a:cubicBezTo>
                  <a:lnTo>
                    <a:pt x="24499" y="5928"/>
                  </a:lnTo>
                  <a:cubicBezTo>
                    <a:pt x="24499" y="2645"/>
                    <a:pt x="21825" y="0"/>
                    <a:pt x="1857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571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73"/>
            <p:cNvSpPr/>
            <p:nvPr/>
          </p:nvSpPr>
          <p:spPr>
            <a:xfrm>
              <a:off x="5658425" y="2734375"/>
              <a:ext cx="612500" cy="296375"/>
            </a:xfrm>
            <a:custGeom>
              <a:rect b="b" l="l" r="r" t="t"/>
              <a:pathLst>
                <a:path extrusionOk="0" fill="none" h="11855" w="24500">
                  <a:moveTo>
                    <a:pt x="18572" y="0"/>
                  </a:moveTo>
                  <a:lnTo>
                    <a:pt x="5928" y="0"/>
                  </a:lnTo>
                  <a:cubicBezTo>
                    <a:pt x="2645" y="0"/>
                    <a:pt x="1" y="2645"/>
                    <a:pt x="1" y="5928"/>
                  </a:cubicBezTo>
                  <a:lnTo>
                    <a:pt x="1" y="5928"/>
                  </a:lnTo>
                  <a:cubicBezTo>
                    <a:pt x="1" y="9180"/>
                    <a:pt x="2645" y="11855"/>
                    <a:pt x="5928" y="11855"/>
                  </a:cubicBezTo>
                  <a:lnTo>
                    <a:pt x="18572" y="11855"/>
                  </a:lnTo>
                  <a:cubicBezTo>
                    <a:pt x="21825" y="11855"/>
                    <a:pt x="24499" y="9180"/>
                    <a:pt x="24499" y="5928"/>
                  </a:cubicBezTo>
                  <a:lnTo>
                    <a:pt x="24499" y="5928"/>
                  </a:lnTo>
                  <a:cubicBezTo>
                    <a:pt x="24499" y="2645"/>
                    <a:pt x="21825" y="0"/>
                    <a:pt x="18572" y="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57150" rotWithShape="0" algn="bl" dir="5400000" dist="571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3"/>
            <p:cNvSpPr/>
            <p:nvPr/>
          </p:nvSpPr>
          <p:spPr>
            <a:xfrm>
              <a:off x="5791400" y="2808075"/>
              <a:ext cx="140600" cy="134525"/>
            </a:xfrm>
            <a:custGeom>
              <a:rect b="b" l="l" r="r" t="t"/>
              <a:pathLst>
                <a:path extrusionOk="0" h="5381" w="5624">
                  <a:moveTo>
                    <a:pt x="2797" y="1"/>
                  </a:moveTo>
                  <a:lnTo>
                    <a:pt x="1916" y="1764"/>
                  </a:lnTo>
                  <a:lnTo>
                    <a:pt x="1" y="2068"/>
                  </a:lnTo>
                  <a:lnTo>
                    <a:pt x="1399" y="3435"/>
                  </a:lnTo>
                  <a:lnTo>
                    <a:pt x="1065" y="5381"/>
                  </a:lnTo>
                  <a:lnTo>
                    <a:pt x="2797" y="4469"/>
                  </a:lnTo>
                  <a:lnTo>
                    <a:pt x="4560" y="5381"/>
                  </a:lnTo>
                  <a:lnTo>
                    <a:pt x="4195" y="3435"/>
                  </a:lnTo>
                  <a:lnTo>
                    <a:pt x="5624" y="2068"/>
                  </a:lnTo>
                  <a:lnTo>
                    <a:pt x="3679" y="1764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3"/>
            <p:cNvSpPr/>
            <p:nvPr/>
          </p:nvSpPr>
          <p:spPr>
            <a:xfrm>
              <a:off x="5997350" y="2808075"/>
              <a:ext cx="140600" cy="134525"/>
            </a:xfrm>
            <a:custGeom>
              <a:rect b="b" l="l" r="r" t="t"/>
              <a:pathLst>
                <a:path extrusionOk="0" h="5381" w="5624">
                  <a:moveTo>
                    <a:pt x="2796" y="1"/>
                  </a:moveTo>
                  <a:lnTo>
                    <a:pt x="1945" y="1764"/>
                  </a:lnTo>
                  <a:lnTo>
                    <a:pt x="0" y="2068"/>
                  </a:lnTo>
                  <a:lnTo>
                    <a:pt x="1398" y="3435"/>
                  </a:lnTo>
                  <a:lnTo>
                    <a:pt x="1064" y="5381"/>
                  </a:lnTo>
                  <a:lnTo>
                    <a:pt x="2796" y="4469"/>
                  </a:lnTo>
                  <a:lnTo>
                    <a:pt x="4559" y="5381"/>
                  </a:lnTo>
                  <a:lnTo>
                    <a:pt x="4225" y="3435"/>
                  </a:lnTo>
                  <a:lnTo>
                    <a:pt x="5623" y="2068"/>
                  </a:lnTo>
                  <a:lnTo>
                    <a:pt x="3678" y="1764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1882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2" name="Google Shape;1472;p73"/>
          <p:cNvSpPr/>
          <p:nvPr/>
        </p:nvSpPr>
        <p:spPr>
          <a:xfrm>
            <a:off x="8107188" y="1007413"/>
            <a:ext cx="250775" cy="2507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73"/>
          <p:cNvSpPr/>
          <p:nvPr/>
        </p:nvSpPr>
        <p:spPr>
          <a:xfrm rot="10800000">
            <a:off x="7856419" y="4124723"/>
            <a:ext cx="325556" cy="325556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73"/>
          <p:cNvCxnSpPr>
            <a:stCxn id="1450" idx="3"/>
          </p:cNvCxnSpPr>
          <p:nvPr/>
        </p:nvCxnSpPr>
        <p:spPr>
          <a:xfrm flipH="1" rot="10800000">
            <a:off x="3640425" y="1979125"/>
            <a:ext cx="1365600" cy="6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62" name="Google Shape;1462;p73"/>
          <p:cNvSpPr txBox="1"/>
          <p:nvPr>
            <p:ph idx="4294967295" type="subTitle"/>
          </p:nvPr>
        </p:nvSpPr>
        <p:spPr>
          <a:xfrm>
            <a:off x="4921275" y="3252925"/>
            <a:ext cx="3330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team is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the burndown chart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→ Burndown chart was added in this Sprint. </a:t>
            </a:r>
            <a:endParaRPr b="0" i="0" u="none" cap="none" strike="noStrike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75" name="Google Shape;1475;p73"/>
          <p:cNvCxnSpPr>
            <a:stCxn id="1450" idx="3"/>
            <a:endCxn id="1457" idx="1"/>
          </p:cNvCxnSpPr>
          <p:nvPr/>
        </p:nvCxnSpPr>
        <p:spPr>
          <a:xfrm>
            <a:off x="3640425" y="2664325"/>
            <a:ext cx="1281000" cy="30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76" name="Google Shape;1476;p73"/>
          <p:cNvSpPr txBox="1"/>
          <p:nvPr>
            <p:ph idx="4294967295" type="subTitle"/>
          </p:nvPr>
        </p:nvSpPr>
        <p:spPr>
          <a:xfrm>
            <a:off x="4976825" y="1747700"/>
            <a:ext cx="32913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Stories points are always in the Fibonacci series </a:t>
            </a:r>
            <a:r>
              <a:rPr lang="en"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→ Changed stories points to Fibonacci series.</a:t>
            </a:r>
            <a:endParaRPr i="0" sz="1300" u="none" cap="none" strike="noStrike">
              <a:solidFill>
                <a:schemeClr val="accent3"/>
              </a:solidFill>
            </a:endParaRPr>
          </a:p>
        </p:txBody>
      </p:sp>
      <p:sp>
        <p:nvSpPr>
          <p:cNvPr id="1477" name="Google Shape;1477;p73"/>
          <p:cNvSpPr/>
          <p:nvPr/>
        </p:nvSpPr>
        <p:spPr>
          <a:xfrm>
            <a:off x="656883" y="1051250"/>
            <a:ext cx="1159800" cy="808200"/>
          </a:xfrm>
          <a:prstGeom prst="wedgeRoundRectCallout">
            <a:avLst>
              <a:gd fmla="val -17374" name="adj1"/>
              <a:gd fmla="val 73101" name="adj2"/>
              <a:gd fmla="val 0" name="adj3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47625">
              <a:schemeClr val="dk1">
                <a:alpha val="2471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01</a:t>
            </a:r>
            <a:endParaRPr b="1" sz="35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18"/>
          <p:cNvSpPr txBox="1"/>
          <p:nvPr>
            <p:ph type="title"/>
          </p:nvPr>
        </p:nvSpPr>
        <p:spPr>
          <a:xfrm>
            <a:off x="780900" y="694820"/>
            <a:ext cx="764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 SCREENSHOTS</a:t>
            </a:r>
            <a:endParaRPr/>
          </a:p>
        </p:txBody>
      </p:sp>
      <p:sp>
        <p:nvSpPr>
          <p:cNvPr id="2259" name="Google Shape;2259;p118"/>
          <p:cNvSpPr/>
          <p:nvPr/>
        </p:nvSpPr>
        <p:spPr>
          <a:xfrm>
            <a:off x="8325700" y="1261133"/>
            <a:ext cx="250781" cy="250235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57150">
              <a:schemeClr val="dk1">
                <a:alpha val="1569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118"/>
          <p:cNvSpPr/>
          <p:nvPr/>
        </p:nvSpPr>
        <p:spPr>
          <a:xfrm>
            <a:off x="720004" y="1089600"/>
            <a:ext cx="361793" cy="361793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18"/>
          <p:cNvSpPr txBox="1"/>
          <p:nvPr/>
        </p:nvSpPr>
        <p:spPr>
          <a:xfrm>
            <a:off x="1549376" y="4562150"/>
            <a:ext cx="12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Home page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62" name="Google Shape;2262;p118"/>
          <p:cNvSpPr txBox="1"/>
          <p:nvPr/>
        </p:nvSpPr>
        <p:spPr>
          <a:xfrm>
            <a:off x="3981688" y="4562150"/>
            <a:ext cx="12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Record page 1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63" name="Google Shape;2263;p118"/>
          <p:cNvSpPr txBox="1"/>
          <p:nvPr/>
        </p:nvSpPr>
        <p:spPr>
          <a:xfrm>
            <a:off x="6517875" y="4562150"/>
            <a:ext cx="13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Record page 2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264" name="Google Shape;226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227" y="1128213"/>
            <a:ext cx="1850275" cy="348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250" y="1171150"/>
            <a:ext cx="1721651" cy="34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985" y="1089600"/>
            <a:ext cx="1969691" cy="35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19"/>
          <p:cNvSpPr txBox="1"/>
          <p:nvPr>
            <p:ph type="title"/>
          </p:nvPr>
        </p:nvSpPr>
        <p:spPr>
          <a:xfrm>
            <a:off x="780900" y="694820"/>
            <a:ext cx="764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 SCREENSHOTS</a:t>
            </a:r>
            <a:endParaRPr/>
          </a:p>
        </p:txBody>
      </p:sp>
      <p:sp>
        <p:nvSpPr>
          <p:cNvPr id="2272" name="Google Shape;2272;p119"/>
          <p:cNvSpPr/>
          <p:nvPr/>
        </p:nvSpPr>
        <p:spPr>
          <a:xfrm>
            <a:off x="8325700" y="1261133"/>
            <a:ext cx="250781" cy="250235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57150">
              <a:schemeClr val="dk1">
                <a:alpha val="1569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19"/>
          <p:cNvSpPr/>
          <p:nvPr/>
        </p:nvSpPr>
        <p:spPr>
          <a:xfrm>
            <a:off x="720004" y="1089600"/>
            <a:ext cx="361793" cy="361793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119"/>
          <p:cNvSpPr txBox="1"/>
          <p:nvPr/>
        </p:nvSpPr>
        <p:spPr>
          <a:xfrm>
            <a:off x="898326" y="2458925"/>
            <a:ext cx="12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Profile </a:t>
            </a: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 page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75" name="Google Shape;2275;p119"/>
          <p:cNvSpPr txBox="1"/>
          <p:nvPr/>
        </p:nvSpPr>
        <p:spPr>
          <a:xfrm>
            <a:off x="7231525" y="2387100"/>
            <a:ext cx="146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Setting page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276" name="Google Shape;227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900" y="1145325"/>
            <a:ext cx="1976325" cy="34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775" y="1145325"/>
            <a:ext cx="1976325" cy="34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20"/>
          <p:cNvSpPr/>
          <p:nvPr/>
        </p:nvSpPr>
        <p:spPr>
          <a:xfrm>
            <a:off x="8013100" y="540100"/>
            <a:ext cx="356425" cy="355650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rotWithShape="0" algn="bl" dir="5400000" dist="57150">
              <a:schemeClr val="dk1">
                <a:alpha val="1569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120"/>
          <p:cNvSpPr/>
          <p:nvPr/>
        </p:nvSpPr>
        <p:spPr>
          <a:xfrm>
            <a:off x="3353075" y="4313900"/>
            <a:ext cx="250775" cy="2507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20"/>
          <p:cNvSpPr txBox="1"/>
          <p:nvPr>
            <p:ph type="title"/>
          </p:nvPr>
        </p:nvSpPr>
        <p:spPr>
          <a:xfrm>
            <a:off x="2162225" y="1748100"/>
            <a:ext cx="52143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600"/>
              <a:t>LIVE APPLICATION DEMO</a:t>
            </a:r>
            <a:endParaRPr sz="3600"/>
          </a:p>
        </p:txBody>
      </p:sp>
      <p:grpSp>
        <p:nvGrpSpPr>
          <p:cNvPr id="2285" name="Google Shape;2285;p120"/>
          <p:cNvGrpSpPr/>
          <p:nvPr/>
        </p:nvGrpSpPr>
        <p:grpSpPr>
          <a:xfrm>
            <a:off x="7088091" y="2948649"/>
            <a:ext cx="1335901" cy="888060"/>
            <a:chOff x="3903178" y="2390561"/>
            <a:chExt cx="1335901" cy="888060"/>
          </a:xfrm>
        </p:grpSpPr>
        <p:grpSp>
          <p:nvGrpSpPr>
            <p:cNvPr id="2286" name="Google Shape;2286;p120"/>
            <p:cNvGrpSpPr/>
            <p:nvPr/>
          </p:nvGrpSpPr>
          <p:grpSpPr>
            <a:xfrm>
              <a:off x="3903178" y="2390561"/>
              <a:ext cx="1335901" cy="888060"/>
              <a:chOff x="4981963" y="3755000"/>
              <a:chExt cx="1001575" cy="735575"/>
            </a:xfrm>
          </p:grpSpPr>
          <p:sp>
            <p:nvSpPr>
              <p:cNvPr id="2287" name="Google Shape;2287;p120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rect b="b" l="l" r="r" t="t"/>
                <a:pathLst>
                  <a:path extrusionOk="0" h="29423" w="40063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76200">
                  <a:schemeClr val="dk1">
                    <a:alpha val="1686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p120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p120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120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rect b="b" l="l" r="r" t="t"/>
                <a:pathLst>
                  <a:path extrusionOk="0" h="1216" w="11825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1" name="Google Shape;2291;p120"/>
            <p:cNvGrpSpPr/>
            <p:nvPr/>
          </p:nvGrpSpPr>
          <p:grpSpPr>
            <a:xfrm>
              <a:off x="4037355" y="2434200"/>
              <a:ext cx="468224" cy="468207"/>
              <a:chOff x="5921438" y="1923500"/>
              <a:chExt cx="707500" cy="707475"/>
            </a:xfrm>
          </p:grpSpPr>
          <p:sp>
            <p:nvSpPr>
              <p:cNvPr id="2292" name="Google Shape;2292;p120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rect b="b" l="l" r="r" t="t"/>
                <a:pathLst>
                  <a:path extrusionOk="0" h="28299" w="2830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28575">
                  <a:schemeClr val="dk1">
                    <a:alpha val="1765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120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rect b="b" l="l" r="r" t="t"/>
                <a:pathLst>
                  <a:path extrusionOk="0" h="11429" w="18876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120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rect b="b" l="l" r="r" t="t"/>
                <a:pathLst>
                  <a:path extrusionOk="0" h="4196" w="4195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60000" dist="19050">
                  <a:schemeClr val="dk1">
                    <a:alpha val="14900"/>
                  </a:schemeClr>
                </a:outerShdw>
                <a:reflection blurRad="0" dir="5400000" dist="76200" endA="0" endPos="24000" fadeDir="5400012" kx="0" rotWithShape="0" algn="bl" stA="1000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5" name="Google Shape;2295;p120"/>
            <p:cNvGrpSpPr/>
            <p:nvPr/>
          </p:nvGrpSpPr>
          <p:grpSpPr>
            <a:xfrm>
              <a:off x="4571823" y="2645777"/>
              <a:ext cx="500473" cy="228451"/>
              <a:chOff x="5092913" y="4207125"/>
              <a:chExt cx="779675" cy="189225"/>
            </a:xfrm>
          </p:grpSpPr>
          <p:sp>
            <p:nvSpPr>
              <p:cNvPr id="2296" name="Google Shape;2296;p120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120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120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rect b="b" l="l" r="r" t="t"/>
                <a:pathLst>
                  <a:path extrusionOk="0" h="1216" w="11825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57150">
                  <a:schemeClr val="dk1">
                    <a:alpha val="2078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9" name="Google Shape;2299;p120"/>
            <p:cNvSpPr/>
            <p:nvPr/>
          </p:nvSpPr>
          <p:spPr>
            <a:xfrm>
              <a:off x="4571821" y="2548146"/>
              <a:ext cx="500473" cy="36732"/>
            </a:xfrm>
            <a:custGeom>
              <a:rect b="b" l="l" r="r" t="t"/>
              <a:pathLst>
                <a:path extrusionOk="0" h="1217" w="31187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207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0" name="Google Shape;2300;p120"/>
          <p:cNvGrpSpPr/>
          <p:nvPr/>
        </p:nvGrpSpPr>
        <p:grpSpPr>
          <a:xfrm>
            <a:off x="6794302" y="3514140"/>
            <a:ext cx="485166" cy="485122"/>
            <a:chOff x="3933325" y="3806050"/>
            <a:chExt cx="633707" cy="633733"/>
          </a:xfrm>
        </p:grpSpPr>
        <p:sp>
          <p:nvSpPr>
            <p:cNvPr id="2301" name="Google Shape;2301;p120"/>
            <p:cNvSpPr/>
            <p:nvPr/>
          </p:nvSpPr>
          <p:spPr>
            <a:xfrm>
              <a:off x="3933325" y="3806050"/>
              <a:ext cx="633707" cy="633733"/>
            </a:xfrm>
            <a:custGeom>
              <a:rect b="b" l="l" r="r" t="t"/>
              <a:pathLst>
                <a:path extrusionOk="0" h="24987" w="24986">
                  <a:moveTo>
                    <a:pt x="4863" y="1"/>
                  </a:moveTo>
                  <a:cubicBezTo>
                    <a:pt x="2158" y="1"/>
                    <a:pt x="0" y="2189"/>
                    <a:pt x="0" y="4864"/>
                  </a:cubicBezTo>
                  <a:lnTo>
                    <a:pt x="0" y="20123"/>
                  </a:lnTo>
                  <a:cubicBezTo>
                    <a:pt x="0" y="22828"/>
                    <a:pt x="2189" y="24986"/>
                    <a:pt x="4863" y="24986"/>
                  </a:cubicBezTo>
                  <a:lnTo>
                    <a:pt x="20122" y="24986"/>
                  </a:lnTo>
                  <a:cubicBezTo>
                    <a:pt x="22827" y="24986"/>
                    <a:pt x="24985" y="22828"/>
                    <a:pt x="24985" y="20123"/>
                  </a:cubicBezTo>
                  <a:lnTo>
                    <a:pt x="24985" y="4864"/>
                  </a:lnTo>
                  <a:cubicBezTo>
                    <a:pt x="24985" y="2159"/>
                    <a:pt x="22797" y="1"/>
                    <a:pt x="2012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25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20"/>
            <p:cNvSpPr/>
            <p:nvPr/>
          </p:nvSpPr>
          <p:spPr>
            <a:xfrm>
              <a:off x="4038151" y="3846150"/>
              <a:ext cx="424036" cy="403974"/>
            </a:xfrm>
            <a:custGeom>
              <a:rect b="b" l="l" r="r" t="t"/>
              <a:pathLst>
                <a:path extrusionOk="0" h="15928" w="16719">
                  <a:moveTo>
                    <a:pt x="8360" y="0"/>
                  </a:moveTo>
                  <a:lnTo>
                    <a:pt x="5776" y="5259"/>
                  </a:lnTo>
                  <a:lnTo>
                    <a:pt x="1" y="6080"/>
                  </a:lnTo>
                  <a:lnTo>
                    <a:pt x="4196" y="10153"/>
                  </a:lnTo>
                  <a:lnTo>
                    <a:pt x="3192" y="15928"/>
                  </a:lnTo>
                  <a:lnTo>
                    <a:pt x="8360" y="13192"/>
                  </a:lnTo>
                  <a:lnTo>
                    <a:pt x="13527" y="15928"/>
                  </a:lnTo>
                  <a:lnTo>
                    <a:pt x="12554" y="10153"/>
                  </a:lnTo>
                  <a:lnTo>
                    <a:pt x="16719" y="6080"/>
                  </a:lnTo>
                  <a:lnTo>
                    <a:pt x="10943" y="5259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20"/>
            <p:cNvSpPr/>
            <p:nvPr/>
          </p:nvSpPr>
          <p:spPr>
            <a:xfrm>
              <a:off x="4079011" y="4365773"/>
              <a:ext cx="343865" cy="25"/>
            </a:xfrm>
            <a:custGeom>
              <a:rect b="b" l="l" r="r" t="t"/>
              <a:pathLst>
                <a:path extrusionOk="0" fill="none" h="1" w="13558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20"/>
            <p:cNvSpPr/>
            <p:nvPr/>
          </p:nvSpPr>
          <p:spPr>
            <a:xfrm>
              <a:off x="4079011" y="4314869"/>
              <a:ext cx="343865" cy="25"/>
            </a:xfrm>
            <a:custGeom>
              <a:rect b="b" l="l" r="r" t="t"/>
              <a:pathLst>
                <a:path extrusionOk="0" fill="none" h="1" w="13558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5" name="Google Shape;2305;p120"/>
          <p:cNvGrpSpPr/>
          <p:nvPr/>
        </p:nvGrpSpPr>
        <p:grpSpPr>
          <a:xfrm>
            <a:off x="735610" y="2878681"/>
            <a:ext cx="1013848" cy="1013812"/>
            <a:chOff x="5146250" y="3137125"/>
            <a:chExt cx="707500" cy="707475"/>
          </a:xfrm>
        </p:grpSpPr>
        <p:sp>
          <p:nvSpPr>
            <p:cNvPr id="2306" name="Google Shape;2306;p120"/>
            <p:cNvSpPr/>
            <p:nvPr/>
          </p:nvSpPr>
          <p:spPr>
            <a:xfrm>
              <a:off x="5146250" y="3137125"/>
              <a:ext cx="707500" cy="707475"/>
            </a:xfrm>
            <a:custGeom>
              <a:rect b="b" l="l" r="r" t="t"/>
              <a:pathLst>
                <a:path extrusionOk="0" h="28299" w="2830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207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20"/>
            <p:cNvSpPr/>
            <p:nvPr/>
          </p:nvSpPr>
          <p:spPr>
            <a:xfrm>
              <a:off x="5241250" y="3704000"/>
              <a:ext cx="297150" cy="47900"/>
            </a:xfrm>
            <a:custGeom>
              <a:rect b="b" l="l" r="r" t="t"/>
              <a:pathLst>
                <a:path extrusionOk="0" h="1916" w="11886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5690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20"/>
            <p:cNvSpPr/>
            <p:nvPr/>
          </p:nvSpPr>
          <p:spPr>
            <a:xfrm>
              <a:off x="5241250" y="3704000"/>
              <a:ext cx="297150" cy="47900"/>
            </a:xfrm>
            <a:custGeom>
              <a:rect b="b" l="l" r="r" t="t"/>
              <a:pathLst>
                <a:path extrusionOk="0" fill="none" h="1916" w="11886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E0DDFB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5690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20"/>
            <p:cNvSpPr/>
            <p:nvPr/>
          </p:nvSpPr>
          <p:spPr>
            <a:xfrm>
              <a:off x="5582425" y="3704000"/>
              <a:ext cx="176325" cy="47900"/>
            </a:xfrm>
            <a:custGeom>
              <a:rect b="b" l="l" r="r" t="t"/>
              <a:pathLst>
                <a:path extrusionOk="0" h="1916" w="7053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5690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20"/>
            <p:cNvSpPr/>
            <p:nvPr/>
          </p:nvSpPr>
          <p:spPr>
            <a:xfrm>
              <a:off x="5582425" y="3704000"/>
              <a:ext cx="176325" cy="47900"/>
            </a:xfrm>
            <a:custGeom>
              <a:rect b="b" l="l" r="r" t="t"/>
              <a:pathLst>
                <a:path extrusionOk="0" fill="none" h="1916" w="7053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E0DDFB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5690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20"/>
            <p:cNvSpPr/>
            <p:nvPr/>
          </p:nvSpPr>
          <p:spPr>
            <a:xfrm>
              <a:off x="5241250" y="3232850"/>
              <a:ext cx="517500" cy="285750"/>
            </a:xfrm>
            <a:custGeom>
              <a:rect b="b" l="l" r="r" t="t"/>
              <a:pathLst>
                <a:path extrusionOk="0" h="11430" w="2070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5690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20"/>
            <p:cNvSpPr/>
            <p:nvPr/>
          </p:nvSpPr>
          <p:spPr>
            <a:xfrm>
              <a:off x="5241250" y="3232850"/>
              <a:ext cx="517500" cy="285750"/>
            </a:xfrm>
            <a:custGeom>
              <a:rect b="b" l="l" r="r" t="t"/>
              <a:pathLst>
                <a:path extrusionOk="0" fill="none" h="11430" w="2070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5690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20"/>
            <p:cNvSpPr/>
            <p:nvPr/>
          </p:nvSpPr>
          <p:spPr>
            <a:xfrm>
              <a:off x="5458575" y="3324050"/>
              <a:ext cx="86650" cy="101850"/>
            </a:xfrm>
            <a:custGeom>
              <a:rect b="b" l="l" r="r" t="t"/>
              <a:pathLst>
                <a:path extrusionOk="0" h="4074" w="3466">
                  <a:moveTo>
                    <a:pt x="3222" y="1703"/>
                  </a:moveTo>
                  <a:lnTo>
                    <a:pt x="578" y="152"/>
                  </a:lnTo>
                  <a:cubicBezTo>
                    <a:pt x="304" y="0"/>
                    <a:pt x="0" y="183"/>
                    <a:pt x="0" y="487"/>
                  </a:cubicBezTo>
                  <a:lnTo>
                    <a:pt x="0" y="3557"/>
                  </a:lnTo>
                  <a:cubicBezTo>
                    <a:pt x="0" y="3861"/>
                    <a:pt x="304" y="4073"/>
                    <a:pt x="578" y="3921"/>
                  </a:cubicBezTo>
                  <a:lnTo>
                    <a:pt x="3222" y="2341"/>
                  </a:lnTo>
                  <a:cubicBezTo>
                    <a:pt x="3466" y="2250"/>
                    <a:pt x="3466" y="1855"/>
                    <a:pt x="3222" y="1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5690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20"/>
            <p:cNvSpPr/>
            <p:nvPr/>
          </p:nvSpPr>
          <p:spPr>
            <a:xfrm>
              <a:off x="5257200" y="3608250"/>
              <a:ext cx="484850" cy="25"/>
            </a:xfrm>
            <a:custGeom>
              <a:rect b="b" l="l" r="r" t="t"/>
              <a:pathLst>
                <a:path extrusionOk="0" fill="none" h="1" w="19394">
                  <a:moveTo>
                    <a:pt x="1" y="0"/>
                  </a:moveTo>
                  <a:lnTo>
                    <a:pt x="19393" y="0"/>
                  </a:lnTo>
                </a:path>
              </a:pathLst>
            </a:custGeom>
            <a:noFill/>
            <a:ln cap="rnd" cmpd="sng" w="19000">
              <a:solidFill>
                <a:srgbClr val="DEDBF9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5690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20"/>
            <p:cNvSpPr/>
            <p:nvPr/>
          </p:nvSpPr>
          <p:spPr>
            <a:xfrm>
              <a:off x="5257200" y="3608250"/>
              <a:ext cx="152775" cy="25"/>
            </a:xfrm>
            <a:custGeom>
              <a:rect b="b" l="l" r="r" t="t"/>
              <a:pathLst>
                <a:path extrusionOk="0" fill="none" h="1" w="6111">
                  <a:moveTo>
                    <a:pt x="1" y="0"/>
                  </a:moveTo>
                  <a:lnTo>
                    <a:pt x="6110" y="0"/>
                  </a:lnTo>
                </a:path>
              </a:pathLst>
            </a:custGeom>
            <a:noFill/>
            <a:ln cap="rnd" cmpd="sng" w="19000">
              <a:solidFill>
                <a:srgbClr val="D074B5"/>
              </a:solidFill>
              <a:prstDash val="solid"/>
              <a:miter lim="30395"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5690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20"/>
            <p:cNvSpPr/>
            <p:nvPr/>
          </p:nvSpPr>
          <p:spPr>
            <a:xfrm>
              <a:off x="5365100" y="3576325"/>
              <a:ext cx="63100" cy="63100"/>
            </a:xfrm>
            <a:custGeom>
              <a:rect b="b" l="l" r="r" t="t"/>
              <a:pathLst>
                <a:path extrusionOk="0" h="2524" w="2524">
                  <a:moveTo>
                    <a:pt x="2524" y="1277"/>
                  </a:moveTo>
                  <a:cubicBezTo>
                    <a:pt x="2524" y="1976"/>
                    <a:pt x="1977" y="2524"/>
                    <a:pt x="1277" y="2524"/>
                  </a:cubicBezTo>
                  <a:cubicBezTo>
                    <a:pt x="578" y="2524"/>
                    <a:pt x="1" y="1976"/>
                    <a:pt x="1" y="1277"/>
                  </a:cubicBezTo>
                  <a:cubicBezTo>
                    <a:pt x="1" y="578"/>
                    <a:pt x="578" y="1"/>
                    <a:pt x="1277" y="1"/>
                  </a:cubicBezTo>
                  <a:cubicBezTo>
                    <a:pt x="1977" y="1"/>
                    <a:pt x="2524" y="578"/>
                    <a:pt x="2524" y="1277"/>
                  </a:cubicBezTo>
                  <a:close/>
                </a:path>
              </a:pathLst>
            </a:custGeom>
            <a:solidFill>
              <a:srgbClr val="DD81C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5690"/>
                </a:schemeClr>
              </a:outerShdw>
              <a:reflection blurRad="0" dir="5400000" dist="76200" endA="0" endPos="28000" fadeDir="5400012" kx="0" rotWithShape="0" algn="bl" stA="5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7" name="Google Shape;2317;p120"/>
          <p:cNvGrpSpPr/>
          <p:nvPr/>
        </p:nvGrpSpPr>
        <p:grpSpPr>
          <a:xfrm>
            <a:off x="1218479" y="3836707"/>
            <a:ext cx="1196850" cy="348800"/>
            <a:chOff x="2175350" y="3842350"/>
            <a:chExt cx="1196850" cy="348800"/>
          </a:xfrm>
        </p:grpSpPr>
        <p:sp>
          <p:nvSpPr>
            <p:cNvPr id="2318" name="Google Shape;2318;p120"/>
            <p:cNvSpPr/>
            <p:nvPr/>
          </p:nvSpPr>
          <p:spPr>
            <a:xfrm>
              <a:off x="2597075" y="3842350"/>
              <a:ext cx="348825" cy="348800"/>
            </a:xfrm>
            <a:custGeom>
              <a:rect b="b" l="l" r="r" t="t"/>
              <a:pathLst>
                <a:path extrusionOk="0" h="13952" w="13953">
                  <a:moveTo>
                    <a:pt x="10183" y="13952"/>
                  </a:moveTo>
                  <a:lnTo>
                    <a:pt x="3770" y="13952"/>
                  </a:lnTo>
                  <a:cubicBezTo>
                    <a:pt x="1673" y="13952"/>
                    <a:pt x="1" y="12280"/>
                    <a:pt x="1" y="10183"/>
                  </a:cubicBezTo>
                  <a:lnTo>
                    <a:pt x="1" y="3769"/>
                  </a:lnTo>
                  <a:cubicBezTo>
                    <a:pt x="1" y="1672"/>
                    <a:pt x="1673" y="0"/>
                    <a:pt x="3770" y="0"/>
                  </a:cubicBezTo>
                  <a:lnTo>
                    <a:pt x="10183" y="0"/>
                  </a:lnTo>
                  <a:cubicBezTo>
                    <a:pt x="12281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1" y="13952"/>
                    <a:pt x="10183" y="139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20"/>
            <p:cNvSpPr/>
            <p:nvPr/>
          </p:nvSpPr>
          <p:spPr>
            <a:xfrm>
              <a:off x="2673075" y="3915300"/>
              <a:ext cx="201400" cy="201375"/>
            </a:xfrm>
            <a:custGeom>
              <a:rect b="b" l="l" r="r" t="t"/>
              <a:pathLst>
                <a:path extrusionOk="0" h="8055" w="8056">
                  <a:moveTo>
                    <a:pt x="4043" y="608"/>
                  </a:moveTo>
                  <a:cubicBezTo>
                    <a:pt x="5897" y="608"/>
                    <a:pt x="7447" y="2128"/>
                    <a:pt x="7447" y="4043"/>
                  </a:cubicBezTo>
                  <a:cubicBezTo>
                    <a:pt x="7447" y="5927"/>
                    <a:pt x="5897" y="7447"/>
                    <a:pt x="4043" y="7447"/>
                  </a:cubicBezTo>
                  <a:cubicBezTo>
                    <a:pt x="2128" y="7447"/>
                    <a:pt x="608" y="5897"/>
                    <a:pt x="608" y="4043"/>
                  </a:cubicBezTo>
                  <a:cubicBezTo>
                    <a:pt x="608" y="2128"/>
                    <a:pt x="2189" y="608"/>
                    <a:pt x="4043" y="608"/>
                  </a:cubicBezTo>
                  <a:close/>
                  <a:moveTo>
                    <a:pt x="4043" y="0"/>
                  </a:moveTo>
                  <a:cubicBezTo>
                    <a:pt x="1824" y="0"/>
                    <a:pt x="0" y="1793"/>
                    <a:pt x="0" y="4043"/>
                  </a:cubicBezTo>
                  <a:cubicBezTo>
                    <a:pt x="0" y="6231"/>
                    <a:pt x="1794" y="8055"/>
                    <a:pt x="4043" y="8055"/>
                  </a:cubicBezTo>
                  <a:cubicBezTo>
                    <a:pt x="6292" y="8055"/>
                    <a:pt x="8055" y="6292"/>
                    <a:pt x="8055" y="4043"/>
                  </a:cubicBezTo>
                  <a:cubicBezTo>
                    <a:pt x="8055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20"/>
            <p:cNvSpPr/>
            <p:nvPr/>
          </p:nvSpPr>
          <p:spPr>
            <a:xfrm>
              <a:off x="2750575" y="3973950"/>
              <a:ext cx="72975" cy="85600"/>
            </a:xfrm>
            <a:custGeom>
              <a:rect b="b" l="l" r="r" t="t"/>
              <a:pathLst>
                <a:path extrusionOk="0" h="3424" w="2919">
                  <a:moveTo>
                    <a:pt x="347" y="0"/>
                  </a:moveTo>
                  <a:cubicBezTo>
                    <a:pt x="172" y="0"/>
                    <a:pt x="1" y="154"/>
                    <a:pt x="1" y="359"/>
                  </a:cubicBezTo>
                  <a:lnTo>
                    <a:pt x="1" y="3065"/>
                  </a:lnTo>
                  <a:cubicBezTo>
                    <a:pt x="1" y="3270"/>
                    <a:pt x="172" y="3424"/>
                    <a:pt x="347" y="3424"/>
                  </a:cubicBezTo>
                  <a:cubicBezTo>
                    <a:pt x="405" y="3424"/>
                    <a:pt x="464" y="3407"/>
                    <a:pt x="517" y="3369"/>
                  </a:cubicBezTo>
                  <a:lnTo>
                    <a:pt x="2676" y="2001"/>
                  </a:lnTo>
                  <a:cubicBezTo>
                    <a:pt x="2919" y="1849"/>
                    <a:pt x="2919" y="1545"/>
                    <a:pt x="2676" y="1423"/>
                  </a:cubicBezTo>
                  <a:lnTo>
                    <a:pt x="517" y="55"/>
                  </a:lnTo>
                  <a:cubicBezTo>
                    <a:pt x="464" y="17"/>
                    <a:pt x="405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20"/>
            <p:cNvSpPr/>
            <p:nvPr/>
          </p:nvSpPr>
          <p:spPr>
            <a:xfrm>
              <a:off x="3024150" y="3842350"/>
              <a:ext cx="348050" cy="348800"/>
            </a:xfrm>
            <a:custGeom>
              <a:rect b="b" l="l" r="r" t="t"/>
              <a:pathLst>
                <a:path extrusionOk="0" h="13952" w="13922">
                  <a:moveTo>
                    <a:pt x="10183" y="13952"/>
                  </a:moveTo>
                  <a:lnTo>
                    <a:pt x="373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39" y="0"/>
                  </a:cubicBezTo>
                  <a:lnTo>
                    <a:pt x="10183" y="0"/>
                  </a:lnTo>
                  <a:cubicBezTo>
                    <a:pt x="12250" y="0"/>
                    <a:pt x="13921" y="1672"/>
                    <a:pt x="13921" y="3769"/>
                  </a:cubicBezTo>
                  <a:lnTo>
                    <a:pt x="13921" y="10183"/>
                  </a:lnTo>
                  <a:cubicBezTo>
                    <a:pt x="13921" y="12250"/>
                    <a:pt x="12250" y="13952"/>
                    <a:pt x="10183" y="139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20"/>
            <p:cNvSpPr/>
            <p:nvPr/>
          </p:nvSpPr>
          <p:spPr>
            <a:xfrm>
              <a:off x="3122925" y="3963425"/>
              <a:ext cx="88925" cy="105875"/>
            </a:xfrm>
            <a:custGeom>
              <a:rect b="b" l="l" r="r" t="t"/>
              <a:pathLst>
                <a:path extrusionOk="0" h="4235" w="3557">
                  <a:moveTo>
                    <a:pt x="445" y="1"/>
                  </a:moveTo>
                  <a:cubicBezTo>
                    <a:pt x="220" y="1"/>
                    <a:pt x="1" y="187"/>
                    <a:pt x="1" y="446"/>
                  </a:cubicBezTo>
                  <a:lnTo>
                    <a:pt x="1" y="3790"/>
                  </a:lnTo>
                  <a:cubicBezTo>
                    <a:pt x="1" y="4037"/>
                    <a:pt x="184" y="4234"/>
                    <a:pt x="402" y="4234"/>
                  </a:cubicBezTo>
                  <a:cubicBezTo>
                    <a:pt x="479" y="4234"/>
                    <a:pt x="560" y="4210"/>
                    <a:pt x="639" y="4154"/>
                  </a:cubicBezTo>
                  <a:lnTo>
                    <a:pt x="3283" y="2483"/>
                  </a:lnTo>
                  <a:cubicBezTo>
                    <a:pt x="3557" y="2300"/>
                    <a:pt x="3557" y="1935"/>
                    <a:pt x="3283" y="1723"/>
                  </a:cubicBezTo>
                  <a:lnTo>
                    <a:pt x="639" y="51"/>
                  </a:lnTo>
                  <a:cubicBezTo>
                    <a:pt x="577" y="17"/>
                    <a:pt x="511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20"/>
            <p:cNvSpPr/>
            <p:nvPr/>
          </p:nvSpPr>
          <p:spPr>
            <a:xfrm>
              <a:off x="3186000" y="3963425"/>
              <a:ext cx="90450" cy="105875"/>
            </a:xfrm>
            <a:custGeom>
              <a:rect b="b" l="l" r="r" t="t"/>
              <a:pathLst>
                <a:path extrusionOk="0" h="4235" w="3618">
                  <a:moveTo>
                    <a:pt x="472" y="1"/>
                  </a:moveTo>
                  <a:cubicBezTo>
                    <a:pt x="238" y="1"/>
                    <a:pt x="0" y="187"/>
                    <a:pt x="0" y="446"/>
                  </a:cubicBezTo>
                  <a:lnTo>
                    <a:pt x="0" y="3790"/>
                  </a:lnTo>
                  <a:cubicBezTo>
                    <a:pt x="0" y="4037"/>
                    <a:pt x="200" y="4234"/>
                    <a:pt x="427" y="4234"/>
                  </a:cubicBezTo>
                  <a:cubicBezTo>
                    <a:pt x="507" y="4234"/>
                    <a:pt x="590" y="4210"/>
                    <a:pt x="669" y="4154"/>
                  </a:cubicBezTo>
                  <a:lnTo>
                    <a:pt x="3314" y="2483"/>
                  </a:lnTo>
                  <a:cubicBezTo>
                    <a:pt x="3618" y="2300"/>
                    <a:pt x="3618" y="1935"/>
                    <a:pt x="3314" y="1723"/>
                  </a:cubicBezTo>
                  <a:lnTo>
                    <a:pt x="669" y="51"/>
                  </a:lnTo>
                  <a:cubicBezTo>
                    <a:pt x="608" y="17"/>
                    <a:pt x="540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20"/>
            <p:cNvSpPr/>
            <p:nvPr/>
          </p:nvSpPr>
          <p:spPr>
            <a:xfrm>
              <a:off x="2175350" y="3842350"/>
              <a:ext cx="348800" cy="348800"/>
            </a:xfrm>
            <a:custGeom>
              <a:rect b="b" l="l" r="r" t="t"/>
              <a:pathLst>
                <a:path extrusionOk="0" h="13952" w="13952">
                  <a:moveTo>
                    <a:pt x="10183" y="13952"/>
                  </a:moveTo>
                  <a:lnTo>
                    <a:pt x="376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69" y="0"/>
                  </a:cubicBezTo>
                  <a:lnTo>
                    <a:pt x="10183" y="0"/>
                  </a:lnTo>
                  <a:cubicBezTo>
                    <a:pt x="12280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0" y="13952"/>
                    <a:pt x="10183" y="139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20"/>
            <p:cNvSpPr/>
            <p:nvPr/>
          </p:nvSpPr>
          <p:spPr>
            <a:xfrm>
              <a:off x="2336450" y="3963125"/>
              <a:ext cx="88925" cy="105525"/>
            </a:xfrm>
            <a:custGeom>
              <a:rect b="b" l="l" r="r" t="t"/>
              <a:pathLst>
                <a:path extrusionOk="0" h="4221" w="3557">
                  <a:moveTo>
                    <a:pt x="3134" y="0"/>
                  </a:moveTo>
                  <a:cubicBezTo>
                    <a:pt x="3063" y="0"/>
                    <a:pt x="2990" y="20"/>
                    <a:pt x="2918" y="63"/>
                  </a:cubicBezTo>
                  <a:lnTo>
                    <a:pt x="243" y="1735"/>
                  </a:lnTo>
                  <a:cubicBezTo>
                    <a:pt x="0" y="1947"/>
                    <a:pt x="0" y="2312"/>
                    <a:pt x="243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6" y="4054"/>
                    <a:pt x="3556" y="3802"/>
                  </a:cubicBezTo>
                  <a:lnTo>
                    <a:pt x="3556" y="458"/>
                  </a:lnTo>
                  <a:cubicBezTo>
                    <a:pt x="3556" y="203"/>
                    <a:pt x="3361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20"/>
            <p:cNvSpPr/>
            <p:nvPr/>
          </p:nvSpPr>
          <p:spPr>
            <a:xfrm>
              <a:off x="2271850" y="3963125"/>
              <a:ext cx="88925" cy="105525"/>
            </a:xfrm>
            <a:custGeom>
              <a:rect b="b" l="l" r="r" t="t"/>
              <a:pathLst>
                <a:path extrusionOk="0" h="4221" w="3557">
                  <a:moveTo>
                    <a:pt x="3134" y="0"/>
                  </a:moveTo>
                  <a:cubicBezTo>
                    <a:pt x="3064" y="0"/>
                    <a:pt x="2990" y="20"/>
                    <a:pt x="2918" y="63"/>
                  </a:cubicBezTo>
                  <a:lnTo>
                    <a:pt x="244" y="1735"/>
                  </a:lnTo>
                  <a:cubicBezTo>
                    <a:pt x="0" y="1947"/>
                    <a:pt x="0" y="2312"/>
                    <a:pt x="244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7" y="4054"/>
                    <a:pt x="3557" y="3802"/>
                  </a:cubicBezTo>
                  <a:lnTo>
                    <a:pt x="3557" y="458"/>
                  </a:lnTo>
                  <a:cubicBezTo>
                    <a:pt x="3557" y="203"/>
                    <a:pt x="3362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7" name="Google Shape;2327;p120"/>
          <p:cNvSpPr/>
          <p:nvPr/>
        </p:nvSpPr>
        <p:spPr>
          <a:xfrm>
            <a:off x="1326276" y="1339675"/>
            <a:ext cx="981242" cy="859503"/>
          </a:xfrm>
          <a:custGeom>
            <a:rect b="b" l="l" r="r" t="t"/>
            <a:pathLst>
              <a:path extrusionOk="0" h="32068" w="37831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38100">
              <a:schemeClr val="dk1">
                <a:alpha val="188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2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2" name="Google Shape;2332;p121" title="Languru app Demo at Sprint 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775" y="565900"/>
            <a:ext cx="7532550" cy="42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122"/>
          <p:cNvSpPr txBox="1"/>
          <p:nvPr>
            <p:ph type="title"/>
          </p:nvPr>
        </p:nvSpPr>
        <p:spPr>
          <a:xfrm>
            <a:off x="627324" y="1455850"/>
            <a:ext cx="70962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2400"/>
              <a:t>GITHUB LINK: 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https://github.com/htmw/Languru/wiki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sz="3600"/>
          </a:p>
        </p:txBody>
      </p:sp>
      <p:sp>
        <p:nvSpPr>
          <p:cNvPr id="2338" name="Google Shape;2338;p122"/>
          <p:cNvSpPr txBox="1"/>
          <p:nvPr>
            <p:ph idx="1" type="subTitle"/>
          </p:nvPr>
        </p:nvSpPr>
        <p:spPr>
          <a:xfrm>
            <a:off x="3710200" y="3404742"/>
            <a:ext cx="450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TECHNICAL PAPER L</a:t>
            </a:r>
            <a:r>
              <a:rPr lang="en"/>
              <a:t>INK: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https://github.com/htmw/Languru/blob/main/documentation/Deliverable3/CS691%20-%20Radiant%20Team%20Technical%20paper.pdf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2339" name="Google Shape;2339;p122"/>
          <p:cNvGrpSpPr/>
          <p:nvPr/>
        </p:nvGrpSpPr>
        <p:grpSpPr>
          <a:xfrm>
            <a:off x="1019215" y="3288842"/>
            <a:ext cx="1911987" cy="433631"/>
            <a:chOff x="6153850" y="1669725"/>
            <a:chExt cx="1718949" cy="389816"/>
          </a:xfrm>
        </p:grpSpPr>
        <p:sp>
          <p:nvSpPr>
            <p:cNvPr id="2340" name="Google Shape;2340;p122"/>
            <p:cNvSpPr/>
            <p:nvPr/>
          </p:nvSpPr>
          <p:spPr>
            <a:xfrm>
              <a:off x="6156586" y="1672448"/>
              <a:ext cx="1714402" cy="373134"/>
            </a:xfrm>
            <a:custGeom>
              <a:rect b="b" l="l" r="r" t="t"/>
              <a:pathLst>
                <a:path extrusionOk="0" h="30698" w="141045">
                  <a:moveTo>
                    <a:pt x="2924" y="0"/>
                  </a:moveTo>
                  <a:cubicBezTo>
                    <a:pt x="1386" y="0"/>
                    <a:pt x="0" y="1386"/>
                    <a:pt x="0" y="3093"/>
                  </a:cubicBezTo>
                  <a:lnTo>
                    <a:pt x="0" y="27603"/>
                  </a:lnTo>
                  <a:cubicBezTo>
                    <a:pt x="0" y="29311"/>
                    <a:pt x="1386" y="30697"/>
                    <a:pt x="3093" y="30697"/>
                  </a:cubicBezTo>
                  <a:lnTo>
                    <a:pt x="137951" y="30697"/>
                  </a:lnTo>
                  <a:cubicBezTo>
                    <a:pt x="139659" y="30697"/>
                    <a:pt x="141045" y="29311"/>
                    <a:pt x="141045" y="27603"/>
                  </a:cubicBezTo>
                  <a:lnTo>
                    <a:pt x="141045" y="3093"/>
                  </a:lnTo>
                  <a:cubicBezTo>
                    <a:pt x="141045" y="1386"/>
                    <a:pt x="139659" y="0"/>
                    <a:pt x="137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" rotWithShape="0" algn="bl" dir="5280000" dist="19050">
                <a:schemeClr val="dk1">
                  <a:alpha val="1686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22"/>
            <p:cNvSpPr/>
            <p:nvPr/>
          </p:nvSpPr>
          <p:spPr>
            <a:xfrm>
              <a:off x="6153850" y="1669725"/>
              <a:ext cx="1718949" cy="389816"/>
            </a:xfrm>
            <a:custGeom>
              <a:rect b="b" l="l" r="r" t="t"/>
              <a:pathLst>
                <a:path extrusionOk="0" h="30090" w="140437">
                  <a:moveTo>
                    <a:pt x="2789" y="0"/>
                  </a:moveTo>
                  <a:cubicBezTo>
                    <a:pt x="1251" y="0"/>
                    <a:pt x="1" y="1251"/>
                    <a:pt x="1" y="2789"/>
                  </a:cubicBezTo>
                  <a:lnTo>
                    <a:pt x="1" y="27299"/>
                  </a:lnTo>
                  <a:cubicBezTo>
                    <a:pt x="1" y="28838"/>
                    <a:pt x="1251" y="30089"/>
                    <a:pt x="2789" y="30089"/>
                  </a:cubicBezTo>
                  <a:lnTo>
                    <a:pt x="137647" y="30089"/>
                  </a:lnTo>
                  <a:cubicBezTo>
                    <a:pt x="139186" y="30089"/>
                    <a:pt x="140437" y="28838"/>
                    <a:pt x="140437" y="27299"/>
                  </a:cubicBezTo>
                  <a:lnTo>
                    <a:pt x="140437" y="2789"/>
                  </a:lnTo>
                  <a:cubicBezTo>
                    <a:pt x="140437" y="1251"/>
                    <a:pt x="139186" y="0"/>
                    <a:pt x="137647" y="0"/>
                  </a:cubicBezTo>
                  <a:close/>
                </a:path>
              </a:pathLst>
            </a:custGeom>
            <a:gradFill>
              <a:gsLst>
                <a:gs pos="0">
                  <a:srgbClr val="66BEE9">
                    <a:alpha val="34117"/>
                  </a:srgbClr>
                </a:gs>
                <a:gs pos="100000">
                  <a:srgbClr val="4EB3E4">
                    <a:alpha val="5725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42863" rotWithShape="0" algn="bl" dir="5280000" dist="47625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22"/>
            <p:cNvSpPr/>
            <p:nvPr/>
          </p:nvSpPr>
          <p:spPr>
            <a:xfrm>
              <a:off x="6246166" y="1742495"/>
              <a:ext cx="233011" cy="233011"/>
            </a:xfrm>
            <a:custGeom>
              <a:rect b="b" l="l" r="r" t="t"/>
              <a:pathLst>
                <a:path extrusionOk="0" h="19170" w="19170">
                  <a:moveTo>
                    <a:pt x="9584" y="1"/>
                  </a:moveTo>
                  <a:cubicBezTo>
                    <a:pt x="4294" y="1"/>
                    <a:pt x="0" y="4294"/>
                    <a:pt x="0" y="9586"/>
                  </a:cubicBezTo>
                  <a:cubicBezTo>
                    <a:pt x="0" y="14876"/>
                    <a:pt x="4294" y="19170"/>
                    <a:pt x="9584" y="19170"/>
                  </a:cubicBezTo>
                  <a:cubicBezTo>
                    <a:pt x="14876" y="19170"/>
                    <a:pt x="19169" y="14876"/>
                    <a:pt x="19169" y="9586"/>
                  </a:cubicBezTo>
                  <a:cubicBezTo>
                    <a:pt x="19169" y="4294"/>
                    <a:pt x="14876" y="1"/>
                    <a:pt x="9584" y="1"/>
                  </a:cubicBezTo>
                  <a:close/>
                </a:path>
              </a:pathLst>
            </a:custGeom>
            <a:gradFill>
              <a:gsLst>
                <a:gs pos="0">
                  <a:srgbClr val="EA969D"/>
                </a:gs>
                <a:gs pos="100000">
                  <a:srgbClr val="CB3340"/>
                </a:gs>
              </a:gsLst>
              <a:lin ang="5400012" scaled="0"/>
            </a:gradFill>
            <a:ln>
              <a:noFill/>
            </a:ln>
            <a:effectLst>
              <a:outerShdw blurRad="28575" rotWithShape="0" algn="bl" dir="5280000" dist="19050">
                <a:schemeClr val="dk1">
                  <a:alpha val="16860"/>
                </a:schemeClr>
              </a:outerShdw>
              <a:reflection blurRad="0" dir="5400000" dist="76200" endA="0" endPos="25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22"/>
            <p:cNvSpPr/>
            <p:nvPr/>
          </p:nvSpPr>
          <p:spPr>
            <a:xfrm>
              <a:off x="6579205" y="1795915"/>
              <a:ext cx="674967" cy="37620"/>
            </a:xfrm>
            <a:custGeom>
              <a:rect b="b" l="l" r="r" t="t"/>
              <a:pathLst>
                <a:path extrusionOk="0" h="3095" w="55530">
                  <a:moveTo>
                    <a:pt x="1556" y="1"/>
                  </a:moveTo>
                  <a:cubicBezTo>
                    <a:pt x="694" y="1"/>
                    <a:pt x="1" y="694"/>
                    <a:pt x="1" y="1540"/>
                  </a:cubicBezTo>
                  <a:cubicBezTo>
                    <a:pt x="1" y="2401"/>
                    <a:pt x="694" y="3095"/>
                    <a:pt x="1556" y="3095"/>
                  </a:cubicBezTo>
                  <a:lnTo>
                    <a:pt x="53975" y="3095"/>
                  </a:lnTo>
                  <a:cubicBezTo>
                    <a:pt x="54836" y="3095"/>
                    <a:pt x="55530" y="2401"/>
                    <a:pt x="55530" y="1540"/>
                  </a:cubicBezTo>
                  <a:cubicBezTo>
                    <a:pt x="55530" y="694"/>
                    <a:pt x="54836" y="1"/>
                    <a:pt x="5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5280000" dist="19050">
                <a:schemeClr val="dk1">
                  <a:alpha val="16860"/>
                </a:schemeClr>
              </a:outerShdw>
              <a:reflection blurRad="0" dir="5400000" dist="76200" endA="0" endPos="25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22"/>
            <p:cNvSpPr/>
            <p:nvPr/>
          </p:nvSpPr>
          <p:spPr>
            <a:xfrm>
              <a:off x="7302010" y="1795915"/>
              <a:ext cx="477315" cy="37620"/>
            </a:xfrm>
            <a:custGeom>
              <a:rect b="b" l="l" r="r" t="t"/>
              <a:pathLst>
                <a:path extrusionOk="0" h="3095" w="39269">
                  <a:moveTo>
                    <a:pt x="1540" y="1"/>
                  </a:moveTo>
                  <a:cubicBezTo>
                    <a:pt x="695" y="1"/>
                    <a:pt x="1" y="694"/>
                    <a:pt x="1" y="1540"/>
                  </a:cubicBezTo>
                  <a:cubicBezTo>
                    <a:pt x="1" y="2401"/>
                    <a:pt x="695" y="3095"/>
                    <a:pt x="1540" y="3095"/>
                  </a:cubicBezTo>
                  <a:lnTo>
                    <a:pt x="37714" y="3095"/>
                  </a:lnTo>
                  <a:cubicBezTo>
                    <a:pt x="38575" y="3095"/>
                    <a:pt x="39269" y="2401"/>
                    <a:pt x="39269" y="1540"/>
                  </a:cubicBezTo>
                  <a:cubicBezTo>
                    <a:pt x="39269" y="694"/>
                    <a:pt x="38575" y="1"/>
                    <a:pt x="37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5280000" dist="19050">
                <a:schemeClr val="dk1">
                  <a:alpha val="16860"/>
                </a:schemeClr>
              </a:outerShdw>
              <a:reflection blurRad="0" dir="5400000" dist="76200" endA="0" endPos="25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22"/>
            <p:cNvSpPr/>
            <p:nvPr/>
          </p:nvSpPr>
          <p:spPr>
            <a:xfrm>
              <a:off x="6579205" y="1890844"/>
              <a:ext cx="265064" cy="37620"/>
            </a:xfrm>
            <a:custGeom>
              <a:rect b="b" l="l" r="r" t="t"/>
              <a:pathLst>
                <a:path extrusionOk="0" h="3095" w="21807">
                  <a:moveTo>
                    <a:pt x="1556" y="0"/>
                  </a:moveTo>
                  <a:cubicBezTo>
                    <a:pt x="694" y="0"/>
                    <a:pt x="1" y="694"/>
                    <a:pt x="1" y="1539"/>
                  </a:cubicBezTo>
                  <a:cubicBezTo>
                    <a:pt x="1" y="2401"/>
                    <a:pt x="694" y="3094"/>
                    <a:pt x="1556" y="3094"/>
                  </a:cubicBezTo>
                  <a:lnTo>
                    <a:pt x="20269" y="3094"/>
                  </a:lnTo>
                  <a:cubicBezTo>
                    <a:pt x="21114" y="3094"/>
                    <a:pt x="21806" y="2401"/>
                    <a:pt x="21806" y="1539"/>
                  </a:cubicBezTo>
                  <a:cubicBezTo>
                    <a:pt x="21806" y="694"/>
                    <a:pt x="21114" y="0"/>
                    <a:pt x="20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rotWithShape="0" algn="bl" dir="5280000" dist="19050">
                <a:schemeClr val="dk1">
                  <a:alpha val="16860"/>
                </a:schemeClr>
              </a:outerShdw>
              <a:reflection blurRad="0" dir="5400000" dist="76200" endA="0" endPos="25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6" name="Google Shape;2346;p122"/>
          <p:cNvGrpSpPr/>
          <p:nvPr/>
        </p:nvGrpSpPr>
        <p:grpSpPr>
          <a:xfrm flipH="1">
            <a:off x="7717218" y="2244477"/>
            <a:ext cx="750177" cy="489663"/>
            <a:chOff x="4842900" y="2922987"/>
            <a:chExt cx="436632" cy="284986"/>
          </a:xfrm>
        </p:grpSpPr>
        <p:sp>
          <p:nvSpPr>
            <p:cNvPr id="2347" name="Google Shape;2347;p122"/>
            <p:cNvSpPr/>
            <p:nvPr/>
          </p:nvSpPr>
          <p:spPr>
            <a:xfrm>
              <a:off x="4842900" y="2922987"/>
              <a:ext cx="436632" cy="284986"/>
            </a:xfrm>
            <a:custGeom>
              <a:rect b="b" l="l" r="r" t="t"/>
              <a:pathLst>
                <a:path extrusionOk="0" h="23446" w="35922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rotWithShape="0" algn="bl" dir="5400000" dist="38100">
                <a:schemeClr val="dk1">
                  <a:alpha val="1765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22"/>
            <p:cNvSpPr/>
            <p:nvPr/>
          </p:nvSpPr>
          <p:spPr>
            <a:xfrm>
              <a:off x="4917676" y="3006198"/>
              <a:ext cx="287065" cy="60824"/>
            </a:xfrm>
            <a:custGeom>
              <a:rect b="b" l="l" r="r" t="t"/>
              <a:pathLst>
                <a:path extrusionOk="0" h="5004" w="23617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38100">
                <a:schemeClr val="dk1">
                  <a:alpha val="17650"/>
                </a:scheme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9" name="Google Shape;2349;p122"/>
          <p:cNvGrpSpPr/>
          <p:nvPr/>
        </p:nvGrpSpPr>
        <p:grpSpPr>
          <a:xfrm>
            <a:off x="2695450" y="3531600"/>
            <a:ext cx="633707" cy="633733"/>
            <a:chOff x="3933325" y="3806050"/>
            <a:chExt cx="633707" cy="633733"/>
          </a:xfrm>
        </p:grpSpPr>
        <p:sp>
          <p:nvSpPr>
            <p:cNvPr id="2350" name="Google Shape;2350;p122"/>
            <p:cNvSpPr/>
            <p:nvPr/>
          </p:nvSpPr>
          <p:spPr>
            <a:xfrm>
              <a:off x="3933325" y="3806050"/>
              <a:ext cx="633707" cy="633733"/>
            </a:xfrm>
            <a:custGeom>
              <a:rect b="b" l="l" r="r" t="t"/>
              <a:pathLst>
                <a:path extrusionOk="0" h="24987" w="24986">
                  <a:moveTo>
                    <a:pt x="4863" y="1"/>
                  </a:moveTo>
                  <a:cubicBezTo>
                    <a:pt x="2158" y="1"/>
                    <a:pt x="0" y="2189"/>
                    <a:pt x="0" y="4864"/>
                  </a:cubicBezTo>
                  <a:lnTo>
                    <a:pt x="0" y="20123"/>
                  </a:lnTo>
                  <a:cubicBezTo>
                    <a:pt x="0" y="22828"/>
                    <a:pt x="2189" y="24986"/>
                    <a:pt x="4863" y="24986"/>
                  </a:cubicBezTo>
                  <a:lnTo>
                    <a:pt x="20122" y="24986"/>
                  </a:lnTo>
                  <a:cubicBezTo>
                    <a:pt x="22827" y="24986"/>
                    <a:pt x="24985" y="22828"/>
                    <a:pt x="24985" y="20123"/>
                  </a:cubicBezTo>
                  <a:lnTo>
                    <a:pt x="24985" y="4864"/>
                  </a:lnTo>
                  <a:cubicBezTo>
                    <a:pt x="24985" y="2159"/>
                    <a:pt x="22797" y="1"/>
                    <a:pt x="2012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254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22"/>
            <p:cNvSpPr/>
            <p:nvPr/>
          </p:nvSpPr>
          <p:spPr>
            <a:xfrm>
              <a:off x="4038151" y="3846150"/>
              <a:ext cx="424036" cy="403974"/>
            </a:xfrm>
            <a:custGeom>
              <a:rect b="b" l="l" r="r" t="t"/>
              <a:pathLst>
                <a:path extrusionOk="0" h="15928" w="16719">
                  <a:moveTo>
                    <a:pt x="8360" y="0"/>
                  </a:moveTo>
                  <a:lnTo>
                    <a:pt x="5776" y="5259"/>
                  </a:lnTo>
                  <a:lnTo>
                    <a:pt x="1" y="6080"/>
                  </a:lnTo>
                  <a:lnTo>
                    <a:pt x="4196" y="10153"/>
                  </a:lnTo>
                  <a:lnTo>
                    <a:pt x="3192" y="15928"/>
                  </a:lnTo>
                  <a:lnTo>
                    <a:pt x="8360" y="13192"/>
                  </a:lnTo>
                  <a:lnTo>
                    <a:pt x="13527" y="15928"/>
                  </a:lnTo>
                  <a:lnTo>
                    <a:pt x="12554" y="10153"/>
                  </a:lnTo>
                  <a:lnTo>
                    <a:pt x="16719" y="6080"/>
                  </a:lnTo>
                  <a:lnTo>
                    <a:pt x="10943" y="5259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22"/>
            <p:cNvSpPr/>
            <p:nvPr/>
          </p:nvSpPr>
          <p:spPr>
            <a:xfrm>
              <a:off x="4079011" y="4365773"/>
              <a:ext cx="343865" cy="25"/>
            </a:xfrm>
            <a:custGeom>
              <a:rect b="b" l="l" r="r" t="t"/>
              <a:pathLst>
                <a:path extrusionOk="0" fill="none" h="1" w="13558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22"/>
            <p:cNvSpPr/>
            <p:nvPr/>
          </p:nvSpPr>
          <p:spPr>
            <a:xfrm>
              <a:off x="4079011" y="4314869"/>
              <a:ext cx="343865" cy="25"/>
            </a:xfrm>
            <a:custGeom>
              <a:rect b="b" l="l" r="r" t="t"/>
              <a:pathLst>
                <a:path extrusionOk="0" fill="none" h="1" w="13558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1882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4" name="Google Shape;2354;p122"/>
          <p:cNvSpPr/>
          <p:nvPr/>
        </p:nvSpPr>
        <p:spPr>
          <a:xfrm>
            <a:off x="870725" y="4165325"/>
            <a:ext cx="356425" cy="355650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57150">
              <a:schemeClr val="dk1">
                <a:alpha val="1569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122"/>
          <p:cNvSpPr/>
          <p:nvPr/>
        </p:nvSpPr>
        <p:spPr>
          <a:xfrm>
            <a:off x="7966925" y="771350"/>
            <a:ext cx="250775" cy="2507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3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23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23"/>
          <p:cNvSpPr/>
          <p:nvPr/>
        </p:nvSpPr>
        <p:spPr>
          <a:xfrm>
            <a:off x="3920550" y="3466675"/>
            <a:ext cx="4019100" cy="373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D2D6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chemeClr val="dk1">
                <a:alpha val="2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123"/>
          <p:cNvSpPr txBox="1"/>
          <p:nvPr>
            <p:ph type="title"/>
          </p:nvPr>
        </p:nvSpPr>
        <p:spPr>
          <a:xfrm>
            <a:off x="4223096" y="3506275"/>
            <a:ext cx="34140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TEAM 5 - RADIANTS</a:t>
            </a:r>
            <a:endParaRPr/>
          </a:p>
        </p:txBody>
      </p:sp>
      <p:sp>
        <p:nvSpPr>
          <p:cNvPr id="2362" name="Google Shape;2362;p123"/>
          <p:cNvSpPr txBox="1"/>
          <p:nvPr>
            <p:ph idx="1" type="subTitle"/>
          </p:nvPr>
        </p:nvSpPr>
        <p:spPr>
          <a:xfrm>
            <a:off x="3306350" y="1576950"/>
            <a:ext cx="53322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THANK YOU FOR WATCHING!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500"/>
              <a:buNone/>
            </a:pPr>
            <a:r>
              <a:t/>
            </a:r>
            <a:endParaRPr/>
          </a:p>
        </p:txBody>
      </p:sp>
      <p:grpSp>
        <p:nvGrpSpPr>
          <p:cNvPr id="2363" name="Google Shape;2363;p123"/>
          <p:cNvGrpSpPr/>
          <p:nvPr/>
        </p:nvGrpSpPr>
        <p:grpSpPr>
          <a:xfrm>
            <a:off x="7431249" y="3187750"/>
            <a:ext cx="577500" cy="402300"/>
            <a:chOff x="7526575" y="2029150"/>
            <a:chExt cx="577500" cy="402300"/>
          </a:xfrm>
        </p:grpSpPr>
        <p:sp>
          <p:nvSpPr>
            <p:cNvPr id="2364" name="Google Shape;2364;p123"/>
            <p:cNvSpPr/>
            <p:nvPr/>
          </p:nvSpPr>
          <p:spPr>
            <a:xfrm>
              <a:off x="7526575" y="2029150"/>
              <a:ext cx="577500" cy="402300"/>
            </a:xfrm>
            <a:prstGeom prst="wedgeRoundRectCallout">
              <a:avLst>
                <a:gd fmla="val -17374" name="adj1"/>
                <a:gd fmla="val 73101" name="adj2"/>
                <a:gd fmla="val 0" name="adj3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3098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123"/>
            <p:cNvSpPr/>
            <p:nvPr/>
          </p:nvSpPr>
          <p:spPr>
            <a:xfrm>
              <a:off x="7702784" y="2142466"/>
              <a:ext cx="216050" cy="190761"/>
            </a:xfrm>
            <a:custGeom>
              <a:rect b="b" l="l" r="r" t="t"/>
              <a:pathLst>
                <a:path extrusionOk="0" h="17017" w="19273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6" name="Google Shape;2366;p123"/>
          <p:cNvGrpSpPr/>
          <p:nvPr/>
        </p:nvGrpSpPr>
        <p:grpSpPr>
          <a:xfrm>
            <a:off x="829735" y="1532234"/>
            <a:ext cx="2476618" cy="2268030"/>
            <a:chOff x="1350085" y="1253123"/>
            <a:chExt cx="2909561" cy="3059944"/>
          </a:xfrm>
        </p:grpSpPr>
        <p:grpSp>
          <p:nvGrpSpPr>
            <p:cNvPr id="2367" name="Google Shape;2367;p123"/>
            <p:cNvGrpSpPr/>
            <p:nvPr/>
          </p:nvGrpSpPr>
          <p:grpSpPr>
            <a:xfrm>
              <a:off x="2029651" y="1358495"/>
              <a:ext cx="1460701" cy="2954571"/>
              <a:chOff x="6269288" y="1253120"/>
              <a:chExt cx="1460701" cy="2954571"/>
            </a:xfrm>
          </p:grpSpPr>
          <p:sp>
            <p:nvSpPr>
              <p:cNvPr id="2368" name="Google Shape;2368;p123"/>
              <p:cNvSpPr/>
              <p:nvPr/>
            </p:nvSpPr>
            <p:spPr>
              <a:xfrm>
                <a:off x="6269288" y="1253120"/>
                <a:ext cx="1460701" cy="2954571"/>
              </a:xfrm>
              <a:custGeom>
                <a:rect b="b" l="l" r="r" t="t"/>
                <a:pathLst>
                  <a:path extrusionOk="0" h="102616" w="50732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9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123"/>
              <p:cNvSpPr/>
              <p:nvPr/>
            </p:nvSpPr>
            <p:spPr>
              <a:xfrm>
                <a:off x="6299500" y="1501676"/>
                <a:ext cx="1400294" cy="2665804"/>
              </a:xfrm>
              <a:custGeom>
                <a:rect b="b" l="l" r="r" t="t"/>
                <a:pathLst>
                  <a:path extrusionOk="0" h="46384" w="48634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9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123"/>
              <p:cNvSpPr/>
              <p:nvPr/>
            </p:nvSpPr>
            <p:spPr>
              <a:xfrm>
                <a:off x="6299492" y="1294265"/>
                <a:ext cx="1400294" cy="207421"/>
              </a:xfrm>
              <a:custGeom>
                <a:rect b="b" l="l" r="r" t="t"/>
                <a:pathLst>
                  <a:path extrusionOk="0" h="7204" w="48634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9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71" name="Google Shape;2371;p123"/>
              <p:cNvGrpSpPr/>
              <p:nvPr/>
            </p:nvGrpSpPr>
            <p:grpSpPr>
              <a:xfrm>
                <a:off x="6411609" y="2294954"/>
                <a:ext cx="945544" cy="338113"/>
                <a:chOff x="3983904" y="1784897"/>
                <a:chExt cx="945544" cy="338113"/>
              </a:xfrm>
            </p:grpSpPr>
            <p:sp>
              <p:nvSpPr>
                <p:cNvPr id="2372" name="Google Shape;2372;p123"/>
                <p:cNvSpPr/>
                <p:nvPr/>
              </p:nvSpPr>
              <p:spPr>
                <a:xfrm>
                  <a:off x="3983904" y="1784897"/>
                  <a:ext cx="338622" cy="338113"/>
                </a:xfrm>
                <a:custGeom>
                  <a:rect b="b" l="l" r="r" t="t"/>
                  <a:pathLst>
                    <a:path extrusionOk="0" h="20579" w="20610">
                      <a:moveTo>
                        <a:pt x="10305" y="1"/>
                      </a:moveTo>
                      <a:cubicBezTo>
                        <a:pt x="4651" y="1"/>
                        <a:pt x="1" y="4621"/>
                        <a:pt x="1" y="10305"/>
                      </a:cubicBezTo>
                      <a:cubicBezTo>
                        <a:pt x="1" y="15958"/>
                        <a:pt x="4651" y="20579"/>
                        <a:pt x="10305" y="20579"/>
                      </a:cubicBezTo>
                      <a:cubicBezTo>
                        <a:pt x="16019" y="20579"/>
                        <a:pt x="20609" y="15958"/>
                        <a:pt x="20609" y="10305"/>
                      </a:cubicBezTo>
                      <a:cubicBezTo>
                        <a:pt x="20609" y="4621"/>
                        <a:pt x="15959" y="1"/>
                        <a:pt x="10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rotWithShape="0" algn="bl" dir="5400000" dist="47625">
                    <a:schemeClr val="dk1">
                      <a:alpha val="1569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3" name="Google Shape;2373;p123"/>
                <p:cNvSpPr/>
                <p:nvPr/>
              </p:nvSpPr>
              <p:spPr>
                <a:xfrm>
                  <a:off x="4086786" y="1833084"/>
                  <a:ext cx="133362" cy="121204"/>
                </a:xfrm>
                <a:custGeom>
                  <a:rect b="b" l="l" r="r" t="t"/>
                  <a:pathLst>
                    <a:path extrusionOk="0" h="7377" w="8117">
                      <a:moveTo>
                        <a:pt x="4017" y="0"/>
                      </a:moveTo>
                      <a:cubicBezTo>
                        <a:pt x="2363" y="0"/>
                        <a:pt x="870" y="1135"/>
                        <a:pt x="456" y="2843"/>
                      </a:cubicBezTo>
                      <a:cubicBezTo>
                        <a:pt x="0" y="4819"/>
                        <a:pt x="1216" y="6794"/>
                        <a:pt x="3192" y="7281"/>
                      </a:cubicBezTo>
                      <a:cubicBezTo>
                        <a:pt x="3472" y="7345"/>
                        <a:pt x="3753" y="7376"/>
                        <a:pt x="4030" y="7376"/>
                      </a:cubicBezTo>
                      <a:cubicBezTo>
                        <a:pt x="5706" y="7376"/>
                        <a:pt x="7238" y="6241"/>
                        <a:pt x="7630" y="4545"/>
                      </a:cubicBezTo>
                      <a:cubicBezTo>
                        <a:pt x="8116" y="2539"/>
                        <a:pt x="6870" y="563"/>
                        <a:pt x="4894" y="107"/>
                      </a:cubicBezTo>
                      <a:cubicBezTo>
                        <a:pt x="4600" y="35"/>
                        <a:pt x="4306" y="0"/>
                        <a:pt x="40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47625">
                    <a:schemeClr val="dk1">
                      <a:alpha val="1569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4" name="Google Shape;2374;p123"/>
                <p:cNvSpPr/>
                <p:nvPr/>
              </p:nvSpPr>
              <p:spPr>
                <a:xfrm>
                  <a:off x="4037349" y="1979667"/>
                  <a:ext cx="232238" cy="132853"/>
                </a:xfrm>
                <a:custGeom>
                  <a:rect b="b" l="l" r="r" t="t"/>
                  <a:pathLst>
                    <a:path extrusionOk="0" h="8086" w="14135">
                      <a:moveTo>
                        <a:pt x="7052" y="0"/>
                      </a:moveTo>
                      <a:cubicBezTo>
                        <a:pt x="3800" y="0"/>
                        <a:pt x="1003" y="2097"/>
                        <a:pt x="0" y="5015"/>
                      </a:cubicBezTo>
                      <a:cubicBezTo>
                        <a:pt x="1763" y="6900"/>
                        <a:pt x="4286" y="8085"/>
                        <a:pt x="7052" y="8085"/>
                      </a:cubicBezTo>
                      <a:cubicBezTo>
                        <a:pt x="9818" y="8085"/>
                        <a:pt x="12341" y="6900"/>
                        <a:pt x="14134" y="5015"/>
                      </a:cubicBezTo>
                      <a:cubicBezTo>
                        <a:pt x="13101" y="2097"/>
                        <a:pt x="10335" y="0"/>
                        <a:pt x="70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47625">
                    <a:schemeClr val="dk1">
                      <a:alpha val="1569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5" name="Google Shape;2375;p123"/>
                <p:cNvSpPr/>
                <p:nvPr/>
              </p:nvSpPr>
              <p:spPr>
                <a:xfrm>
                  <a:off x="4461224" y="1883910"/>
                  <a:ext cx="468224" cy="39417"/>
                </a:xfrm>
                <a:custGeom>
                  <a:rect b="b" l="l" r="r" t="t"/>
                  <a:pathLst>
                    <a:path extrusionOk="0" h="1369" w="16262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69"/>
                        <a:pt x="699" y="1369"/>
                      </a:cubicBezTo>
                      <a:lnTo>
                        <a:pt x="15593" y="1369"/>
                      </a:lnTo>
                      <a:cubicBezTo>
                        <a:pt x="15958" y="1369"/>
                        <a:pt x="16262" y="1065"/>
                        <a:pt x="16262" y="670"/>
                      </a:cubicBezTo>
                      <a:cubicBezTo>
                        <a:pt x="16262" y="305"/>
                        <a:pt x="15958" y="1"/>
                        <a:pt x="155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47625">
                    <a:schemeClr val="dk1">
                      <a:alpha val="1569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6" name="Google Shape;2376;p123"/>
                <p:cNvSpPr/>
                <p:nvPr/>
              </p:nvSpPr>
              <p:spPr>
                <a:xfrm>
                  <a:off x="4461224" y="1983678"/>
                  <a:ext cx="280093" cy="40310"/>
                </a:xfrm>
                <a:custGeom>
                  <a:rect b="b" l="l" r="r" t="t"/>
                  <a:pathLst>
                    <a:path extrusionOk="0" h="1400" w="9728">
                      <a:moveTo>
                        <a:pt x="670" y="1"/>
                      </a:moveTo>
                      <a:cubicBezTo>
                        <a:pt x="305" y="1"/>
                        <a:pt x="1" y="335"/>
                        <a:pt x="1" y="700"/>
                      </a:cubicBezTo>
                      <a:cubicBezTo>
                        <a:pt x="1" y="1095"/>
                        <a:pt x="305" y="1399"/>
                        <a:pt x="670" y="1399"/>
                      </a:cubicBezTo>
                      <a:lnTo>
                        <a:pt x="9028" y="1399"/>
                      </a:lnTo>
                      <a:cubicBezTo>
                        <a:pt x="9424" y="1399"/>
                        <a:pt x="9728" y="1095"/>
                        <a:pt x="9728" y="700"/>
                      </a:cubicBezTo>
                      <a:cubicBezTo>
                        <a:pt x="9728" y="335"/>
                        <a:pt x="9424" y="1"/>
                        <a:pt x="9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47625">
                    <a:schemeClr val="dk1">
                      <a:alpha val="1569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77" name="Google Shape;2377;p123"/>
              <p:cNvGrpSpPr/>
              <p:nvPr/>
            </p:nvGrpSpPr>
            <p:grpSpPr>
              <a:xfrm>
                <a:off x="6374470" y="3331105"/>
                <a:ext cx="1250356" cy="572711"/>
                <a:chOff x="3946634" y="2450180"/>
                <a:chExt cx="1250356" cy="572711"/>
              </a:xfrm>
            </p:grpSpPr>
            <p:grpSp>
              <p:nvGrpSpPr>
                <p:cNvPr id="2378" name="Google Shape;2378;p123"/>
                <p:cNvGrpSpPr/>
                <p:nvPr/>
              </p:nvGrpSpPr>
              <p:grpSpPr>
                <a:xfrm>
                  <a:off x="3946634" y="2450180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2379" name="Google Shape;2379;p123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rect b="b" l="l" r="r" t="t"/>
                    <a:pathLst>
                      <a:path extrusionOk="0" h="28299" w="2830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rotWithShape="0" algn="bl" dir="5400000" dist="28575">
                      <a:schemeClr val="dk1">
                        <a:alpha val="1765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380" name="Google Shape;2380;p123"/>
                  <p:cNvGrpSpPr/>
                  <p:nvPr/>
                </p:nvGrpSpPr>
                <p:grpSpPr>
                  <a:xfrm rot="10800000">
                    <a:off x="3197400" y="4206374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2381" name="Google Shape;2381;p123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rect b="b" l="l" r="r" t="t"/>
                      <a:pathLst>
                        <a:path extrusionOk="0" h="1217" w="31187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rotWithShape="0" algn="bl" dir="5400000" dist="28575">
                        <a:schemeClr val="dk1">
                          <a:alpha val="2078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82" name="Google Shape;2382;p123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rect b="b" l="l" r="r" t="t"/>
                      <a:pathLst>
                        <a:path extrusionOk="0" h="1217" w="31187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rotWithShape="0" algn="bl" dir="5400000" dist="28575">
                        <a:schemeClr val="dk1">
                          <a:alpha val="2078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83" name="Google Shape;2383;p123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rect b="b" l="l" r="r" t="t"/>
                      <a:pathLst>
                        <a:path extrusionOk="0" h="1216" w="11825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rotWithShape="0" algn="bl" dir="5400000" dist="28575">
                        <a:schemeClr val="dk1">
                          <a:alpha val="2078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384" name="Google Shape;2384;p123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rect b="b" l="l" r="r" t="t"/>
                    <a:pathLst>
                      <a:path extrusionOk="0" h="1217" w="31187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rotWithShape="0" algn="bl" dir="5400000" dist="28575">
                      <a:schemeClr val="dk1">
                        <a:alpha val="2078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5" name="Google Shape;2385;p123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rect b="b" l="l" r="r" t="t"/>
                    <a:pathLst>
                      <a:path extrusionOk="0" h="3558" w="3587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386" name="Google Shape;2386;p123"/>
                <p:cNvGrpSpPr/>
                <p:nvPr/>
              </p:nvGrpSpPr>
              <p:grpSpPr>
                <a:xfrm>
                  <a:off x="4624259" y="2450180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2387" name="Google Shape;2387;p123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rect b="b" l="l" r="r" t="t"/>
                    <a:pathLst>
                      <a:path extrusionOk="0" h="28299" w="2830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rotWithShape="0" algn="bl" dir="5400000" dist="28575">
                      <a:schemeClr val="dk1">
                        <a:alpha val="1765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388" name="Google Shape;2388;p123"/>
                  <p:cNvGrpSpPr/>
                  <p:nvPr/>
                </p:nvGrpSpPr>
                <p:grpSpPr>
                  <a:xfrm rot="10800000">
                    <a:off x="3197400" y="4206374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2389" name="Google Shape;2389;p123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rect b="b" l="l" r="r" t="t"/>
                      <a:pathLst>
                        <a:path extrusionOk="0" h="1217" w="31187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rotWithShape="0" algn="bl" dir="5400000" dist="9525">
                        <a:schemeClr val="dk1">
                          <a:alpha val="2078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90" name="Google Shape;2390;p123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rect b="b" l="l" r="r" t="t"/>
                      <a:pathLst>
                        <a:path extrusionOk="0" h="1217" w="31187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rotWithShape="0" algn="bl" dir="5400000" dist="9525">
                        <a:schemeClr val="dk1">
                          <a:alpha val="2078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91" name="Google Shape;2391;p123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rect b="b" l="l" r="r" t="t"/>
                      <a:pathLst>
                        <a:path extrusionOk="0" h="1216" w="11825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rotWithShape="0" algn="bl" dir="5400000" dist="9525">
                        <a:schemeClr val="dk1">
                          <a:alpha val="2078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392" name="Google Shape;2392;p123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rect b="b" l="l" r="r" t="t"/>
                    <a:pathLst>
                      <a:path extrusionOk="0" h="1217" w="31187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rotWithShape="0" algn="bl" dir="5400000" dist="9525">
                      <a:schemeClr val="dk1">
                        <a:alpha val="2078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3" name="Google Shape;2393;p123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rect b="b" l="l" r="r" t="t"/>
                    <a:pathLst>
                      <a:path extrusionOk="0" h="3558" w="3587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394" name="Google Shape;2394;p123"/>
              <p:cNvGrpSpPr/>
              <p:nvPr/>
            </p:nvGrpSpPr>
            <p:grpSpPr>
              <a:xfrm>
                <a:off x="6367809" y="1547575"/>
                <a:ext cx="1263687" cy="691367"/>
                <a:chOff x="3933325" y="3072950"/>
                <a:chExt cx="1263687" cy="691367"/>
              </a:xfrm>
            </p:grpSpPr>
            <p:sp>
              <p:nvSpPr>
                <p:cNvPr id="2395" name="Google Shape;2395;p123"/>
                <p:cNvSpPr/>
                <p:nvPr/>
              </p:nvSpPr>
              <p:spPr>
                <a:xfrm>
                  <a:off x="3933325" y="3072950"/>
                  <a:ext cx="1263687" cy="691367"/>
                </a:xfrm>
                <a:custGeom>
                  <a:rect b="b" l="l" r="r" t="t"/>
                  <a:pathLst>
                    <a:path extrusionOk="0" h="29423" w="40063">
                      <a:moveTo>
                        <a:pt x="1916" y="0"/>
                      </a:moveTo>
                      <a:cubicBezTo>
                        <a:pt x="852" y="0"/>
                        <a:pt x="1" y="882"/>
                        <a:pt x="1" y="1945"/>
                      </a:cubicBezTo>
                      <a:lnTo>
                        <a:pt x="1" y="27478"/>
                      </a:lnTo>
                      <a:cubicBezTo>
                        <a:pt x="1" y="28541"/>
                        <a:pt x="852" y="29423"/>
                        <a:pt x="1916" y="29423"/>
                      </a:cubicBezTo>
                      <a:lnTo>
                        <a:pt x="38148" y="29423"/>
                      </a:lnTo>
                      <a:cubicBezTo>
                        <a:pt x="39211" y="29423"/>
                        <a:pt x="40063" y="28541"/>
                        <a:pt x="40063" y="27478"/>
                      </a:cubicBezTo>
                      <a:lnTo>
                        <a:pt x="40063" y="1976"/>
                      </a:lnTo>
                      <a:cubicBezTo>
                        <a:pt x="40063" y="882"/>
                        <a:pt x="39211" y="0"/>
                        <a:pt x="381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rgbClr val="F9F8FF">
                        <a:alpha val="86274"/>
                      </a:srgbClr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rotWithShape="0" algn="bl" dir="5400000" dist="76200">
                    <a:schemeClr val="dk1">
                      <a:alpha val="1686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6" name="Google Shape;2396;p123"/>
                <p:cNvSpPr/>
                <p:nvPr/>
              </p:nvSpPr>
              <p:spPr>
                <a:xfrm>
                  <a:off x="3999600" y="3133752"/>
                  <a:ext cx="1116558" cy="454457"/>
                </a:xfrm>
                <a:custGeom>
                  <a:rect b="b" l="l" r="r" t="t"/>
                  <a:pathLst>
                    <a:path extrusionOk="0" h="11430" w="2070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1569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7" name="Google Shape;2397;p123"/>
                <p:cNvSpPr/>
                <p:nvPr/>
              </p:nvSpPr>
              <p:spPr>
                <a:xfrm>
                  <a:off x="3999630" y="3133752"/>
                  <a:ext cx="1116558" cy="454457"/>
                </a:xfrm>
                <a:custGeom>
                  <a:rect b="b" l="l" r="r" t="t"/>
                  <a:pathLst>
                    <a:path extrusionOk="0" fill="none" h="11430" w="2070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noFill/>
                <a:ln cap="flat" cmpd="sng" w="98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chemeClr val="dk1">
                      <a:alpha val="1569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8" name="Google Shape;2398;p123"/>
                <p:cNvSpPr/>
                <p:nvPr/>
              </p:nvSpPr>
              <p:spPr>
                <a:xfrm>
                  <a:off x="4526038" y="3291562"/>
                  <a:ext cx="95896" cy="112717"/>
                </a:xfrm>
                <a:custGeom>
                  <a:rect b="b" l="l" r="r" t="t"/>
                  <a:pathLst>
                    <a:path extrusionOk="0" h="4074" w="3466">
                      <a:moveTo>
                        <a:pt x="3222" y="1703"/>
                      </a:moveTo>
                      <a:lnTo>
                        <a:pt x="578" y="152"/>
                      </a:lnTo>
                      <a:cubicBezTo>
                        <a:pt x="304" y="0"/>
                        <a:pt x="0" y="183"/>
                        <a:pt x="0" y="487"/>
                      </a:cubicBezTo>
                      <a:lnTo>
                        <a:pt x="0" y="3557"/>
                      </a:lnTo>
                      <a:cubicBezTo>
                        <a:pt x="0" y="3861"/>
                        <a:pt x="304" y="4073"/>
                        <a:pt x="578" y="3921"/>
                      </a:cubicBezTo>
                      <a:lnTo>
                        <a:pt x="3222" y="2341"/>
                      </a:lnTo>
                      <a:cubicBezTo>
                        <a:pt x="3466" y="2250"/>
                        <a:pt x="3466" y="1855"/>
                        <a:pt x="3222" y="17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15690"/>
                    </a:schemeClr>
                  </a:outerShdw>
                  <a:reflection blurRad="0" dir="5400000" dist="76200" endA="0" endPos="28000" fadeDir="5400012" kx="0" rotWithShape="0" algn="bl" stA="500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99" name="Google Shape;2399;p123"/>
                <p:cNvCxnSpPr/>
                <p:nvPr/>
              </p:nvCxnSpPr>
              <p:spPr>
                <a:xfrm>
                  <a:off x="3999600" y="3655950"/>
                  <a:ext cx="1116600" cy="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28575">
                    <a:schemeClr val="dk1">
                      <a:alpha val="16860"/>
                    </a:schemeClr>
                  </a:outerShdw>
                </a:effectLst>
              </p:spPr>
            </p:cxnSp>
            <p:cxnSp>
              <p:nvCxnSpPr>
                <p:cNvPr id="2400" name="Google Shape;2400;p123"/>
                <p:cNvCxnSpPr/>
                <p:nvPr/>
              </p:nvCxnSpPr>
              <p:spPr>
                <a:xfrm>
                  <a:off x="3999600" y="3655950"/>
                  <a:ext cx="392100" cy="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401" name="Google Shape;2401;p123"/>
                <p:cNvSpPr/>
                <p:nvPr/>
              </p:nvSpPr>
              <p:spPr>
                <a:xfrm>
                  <a:off x="4352789" y="3621042"/>
                  <a:ext cx="69833" cy="69833"/>
                </a:xfrm>
                <a:custGeom>
                  <a:rect b="b" l="l" r="r" t="t"/>
                  <a:pathLst>
                    <a:path extrusionOk="0" h="2524" w="2524">
                      <a:moveTo>
                        <a:pt x="2524" y="1277"/>
                      </a:moveTo>
                      <a:cubicBezTo>
                        <a:pt x="2524" y="1976"/>
                        <a:pt x="1977" y="2524"/>
                        <a:pt x="1277" y="2524"/>
                      </a:cubicBezTo>
                      <a:cubicBezTo>
                        <a:pt x="578" y="2524"/>
                        <a:pt x="1" y="1976"/>
                        <a:pt x="1" y="1277"/>
                      </a:cubicBezTo>
                      <a:cubicBezTo>
                        <a:pt x="1" y="578"/>
                        <a:pt x="578" y="1"/>
                        <a:pt x="1277" y="1"/>
                      </a:cubicBezTo>
                      <a:cubicBezTo>
                        <a:pt x="1977" y="1"/>
                        <a:pt x="2524" y="578"/>
                        <a:pt x="2524" y="12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28575">
                    <a:schemeClr val="dk1">
                      <a:alpha val="16860"/>
                    </a:schemeClr>
                  </a:outerShdw>
                  <a:reflection blurRad="0" dir="5400000" dist="76200" endA="0" endPos="28000" fadeDir="5400012" kx="0" rotWithShape="0" algn="bl" stA="5000" stPos="0" sy="-100000" ky="0"/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02" name="Google Shape;2402;p123"/>
              <p:cNvGrpSpPr/>
              <p:nvPr/>
            </p:nvGrpSpPr>
            <p:grpSpPr>
              <a:xfrm>
                <a:off x="6368925" y="2725275"/>
                <a:ext cx="1261262" cy="278125"/>
                <a:chOff x="3941675" y="3805000"/>
                <a:chExt cx="1261262" cy="278125"/>
              </a:xfrm>
            </p:grpSpPr>
            <p:grpSp>
              <p:nvGrpSpPr>
                <p:cNvPr id="2403" name="Google Shape;2403;p123"/>
                <p:cNvGrpSpPr/>
                <p:nvPr/>
              </p:nvGrpSpPr>
              <p:grpSpPr>
                <a:xfrm>
                  <a:off x="4603810" y="3813725"/>
                  <a:ext cx="599127" cy="260675"/>
                  <a:chOff x="3946650" y="3813725"/>
                  <a:chExt cx="572724" cy="260675"/>
                </a:xfrm>
              </p:grpSpPr>
              <p:sp>
                <p:nvSpPr>
                  <p:cNvPr id="2404" name="Google Shape;2404;p123"/>
                  <p:cNvSpPr/>
                  <p:nvPr/>
                </p:nvSpPr>
                <p:spPr>
                  <a:xfrm>
                    <a:off x="3946650" y="3813725"/>
                    <a:ext cx="270247" cy="30425"/>
                  </a:xfrm>
                  <a:custGeom>
                    <a:rect b="b" l="l" r="r" t="t"/>
                    <a:pathLst>
                      <a:path extrusionOk="0" h="1217" w="12737">
                        <a:moveTo>
                          <a:pt x="12098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44"/>
                          <a:pt x="275" y="1"/>
                          <a:pt x="609" y="1"/>
                        </a:cubicBezTo>
                        <a:lnTo>
                          <a:pt x="12098" y="1"/>
                        </a:lnTo>
                        <a:cubicBezTo>
                          <a:pt x="12433" y="1"/>
                          <a:pt x="12706" y="244"/>
                          <a:pt x="12706" y="608"/>
                        </a:cubicBezTo>
                        <a:lnTo>
                          <a:pt x="12706" y="608"/>
                        </a:lnTo>
                        <a:cubicBezTo>
                          <a:pt x="12737" y="943"/>
                          <a:pt x="12433" y="1216"/>
                          <a:pt x="12098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rotWithShape="0" algn="bl" dir="5400000" dist="28575">
                      <a:schemeClr val="dk1">
                        <a:alpha val="1765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5" name="Google Shape;2405;p123"/>
                  <p:cNvSpPr/>
                  <p:nvPr/>
                </p:nvSpPr>
                <p:spPr>
                  <a:xfrm>
                    <a:off x="3946650" y="3888200"/>
                    <a:ext cx="572724" cy="30425"/>
                  </a:xfrm>
                  <a:custGeom>
                    <a:rect b="b" l="l" r="r" t="t"/>
                    <a:pathLst>
                      <a:path extrusionOk="0" h="1217" w="26993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7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rotWithShape="0" algn="bl" dir="5400000" dist="28575">
                      <a:schemeClr val="dk1">
                        <a:alpha val="1765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6" name="Google Shape;2406;p123"/>
                  <p:cNvSpPr/>
                  <p:nvPr/>
                </p:nvSpPr>
                <p:spPr>
                  <a:xfrm>
                    <a:off x="3946650" y="3967225"/>
                    <a:ext cx="572724" cy="30425"/>
                  </a:xfrm>
                  <a:custGeom>
                    <a:rect b="b" l="l" r="r" t="t"/>
                    <a:pathLst>
                      <a:path extrusionOk="0" h="1217" w="26993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4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rotWithShape="0" algn="bl" dir="5400000" dist="28575">
                      <a:schemeClr val="dk1">
                        <a:alpha val="1765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7" name="Google Shape;2407;p123"/>
                  <p:cNvSpPr/>
                  <p:nvPr/>
                </p:nvSpPr>
                <p:spPr>
                  <a:xfrm>
                    <a:off x="3946650" y="4043975"/>
                    <a:ext cx="495323" cy="30425"/>
                  </a:xfrm>
                  <a:custGeom>
                    <a:rect b="b" l="l" r="r" t="t"/>
                    <a:pathLst>
                      <a:path extrusionOk="0" h="1217" w="23345">
                        <a:moveTo>
                          <a:pt x="22676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2676" y="0"/>
                        </a:lnTo>
                        <a:cubicBezTo>
                          <a:pt x="23011" y="0"/>
                          <a:pt x="23284" y="274"/>
                          <a:pt x="23284" y="608"/>
                        </a:cubicBezTo>
                        <a:lnTo>
                          <a:pt x="23284" y="608"/>
                        </a:lnTo>
                        <a:cubicBezTo>
                          <a:pt x="23345" y="943"/>
                          <a:pt x="23071" y="1216"/>
                          <a:pt x="22676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rotWithShape="0" algn="bl" dir="5400000" dist="28575">
                      <a:schemeClr val="dk1">
                        <a:alpha val="1765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408" name="Google Shape;2408;p123"/>
                <p:cNvGrpSpPr/>
                <p:nvPr/>
              </p:nvGrpSpPr>
              <p:grpSpPr>
                <a:xfrm>
                  <a:off x="3941675" y="3805000"/>
                  <a:ext cx="599146" cy="278125"/>
                  <a:chOff x="4597860" y="3805000"/>
                  <a:chExt cx="599146" cy="278125"/>
                </a:xfrm>
              </p:grpSpPr>
              <p:sp>
                <p:nvSpPr>
                  <p:cNvPr id="2409" name="Google Shape;2409;p123"/>
                  <p:cNvSpPr/>
                  <p:nvPr/>
                </p:nvSpPr>
                <p:spPr>
                  <a:xfrm>
                    <a:off x="4597860" y="3805000"/>
                    <a:ext cx="258712" cy="278125"/>
                  </a:xfrm>
                  <a:custGeom>
                    <a:rect b="b" l="l" r="r" t="t"/>
                    <a:pathLst>
                      <a:path extrusionOk="0" h="11125" w="11125">
                        <a:moveTo>
                          <a:pt x="9301" y="11125"/>
                        </a:moveTo>
                        <a:lnTo>
                          <a:pt x="1824" y="11125"/>
                        </a:lnTo>
                        <a:cubicBezTo>
                          <a:pt x="821" y="11125"/>
                          <a:pt x="0" y="10335"/>
                          <a:pt x="0" y="9301"/>
                        </a:cubicBezTo>
                        <a:lnTo>
                          <a:pt x="0" y="1824"/>
                        </a:lnTo>
                        <a:cubicBezTo>
                          <a:pt x="0" y="821"/>
                          <a:pt x="790" y="0"/>
                          <a:pt x="1824" y="0"/>
                        </a:cubicBezTo>
                        <a:lnTo>
                          <a:pt x="9301" y="0"/>
                        </a:lnTo>
                        <a:cubicBezTo>
                          <a:pt x="10304" y="0"/>
                          <a:pt x="11125" y="790"/>
                          <a:pt x="11125" y="1824"/>
                        </a:cubicBezTo>
                        <a:lnTo>
                          <a:pt x="11125" y="9301"/>
                        </a:lnTo>
                        <a:cubicBezTo>
                          <a:pt x="11095" y="10335"/>
                          <a:pt x="10304" y="11125"/>
                          <a:pt x="9301" y="11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rotWithShape="0" algn="bl" dir="5400000" dist="28575">
                      <a:schemeClr val="dk1">
                        <a:alpha val="1765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0" name="Google Shape;2410;p123"/>
                  <p:cNvSpPr/>
                  <p:nvPr/>
                </p:nvSpPr>
                <p:spPr>
                  <a:xfrm>
                    <a:off x="4887389" y="3817900"/>
                    <a:ext cx="309617" cy="62350"/>
                  </a:xfrm>
                  <a:custGeom>
                    <a:rect b="b" l="l" r="r" t="t"/>
                    <a:pathLst>
                      <a:path extrusionOk="0" h="2494" w="13314">
                        <a:moveTo>
                          <a:pt x="12736" y="2493"/>
                        </a:moveTo>
                        <a:lnTo>
                          <a:pt x="547" y="2493"/>
                        </a:lnTo>
                        <a:cubicBezTo>
                          <a:pt x="243" y="2493"/>
                          <a:pt x="0" y="2250"/>
                          <a:pt x="0" y="1946"/>
                        </a:cubicBezTo>
                        <a:lnTo>
                          <a:pt x="0" y="548"/>
                        </a:lnTo>
                        <a:cubicBezTo>
                          <a:pt x="0" y="24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44"/>
                          <a:pt x="13253" y="548"/>
                        </a:cubicBezTo>
                        <a:lnTo>
                          <a:pt x="13253" y="1946"/>
                        </a:lnTo>
                        <a:cubicBezTo>
                          <a:pt x="13313" y="2250"/>
                          <a:pt x="13040" y="2493"/>
                          <a:pt x="12736" y="249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rotWithShape="0" algn="bl" dir="5400000" dist="28575">
                      <a:schemeClr val="dk1">
                        <a:alpha val="1765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1" name="Google Shape;2411;p123"/>
                  <p:cNvSpPr/>
                  <p:nvPr/>
                </p:nvSpPr>
                <p:spPr>
                  <a:xfrm>
                    <a:off x="4887389" y="3933400"/>
                    <a:ext cx="309617" cy="26625"/>
                  </a:xfrm>
                  <a:custGeom>
                    <a:rect b="b" l="l" r="r" t="t"/>
                    <a:pathLst>
                      <a:path extrusionOk="0" h="1065" w="13314">
                        <a:moveTo>
                          <a:pt x="12736" y="1065"/>
                        </a:moveTo>
                        <a:lnTo>
                          <a:pt x="547" y="1065"/>
                        </a:lnTo>
                        <a:cubicBezTo>
                          <a:pt x="243" y="1065"/>
                          <a:pt x="0" y="822"/>
                          <a:pt x="0" y="518"/>
                        </a:cubicBezTo>
                        <a:lnTo>
                          <a:pt x="0" y="518"/>
                        </a:lnTo>
                        <a:cubicBezTo>
                          <a:pt x="0" y="21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14"/>
                          <a:pt x="13253" y="518"/>
                        </a:cubicBezTo>
                        <a:lnTo>
                          <a:pt x="13253" y="518"/>
                        </a:lnTo>
                        <a:cubicBezTo>
                          <a:pt x="13313" y="822"/>
                          <a:pt x="13040" y="1065"/>
                          <a:pt x="12736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rotWithShape="0" algn="bl" dir="5400000" dist="28575">
                      <a:schemeClr val="dk1">
                        <a:alpha val="1765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2" name="Google Shape;2412;p123"/>
                  <p:cNvSpPr/>
                  <p:nvPr/>
                </p:nvSpPr>
                <p:spPr>
                  <a:xfrm>
                    <a:off x="4888784" y="3990400"/>
                    <a:ext cx="252387" cy="26625"/>
                  </a:xfrm>
                  <a:custGeom>
                    <a:rect b="b" l="l" r="r" t="t"/>
                    <a:pathLst>
                      <a:path extrusionOk="0" h="1065" w="10853">
                        <a:moveTo>
                          <a:pt x="10335" y="1065"/>
                        </a:moveTo>
                        <a:lnTo>
                          <a:pt x="518" y="1065"/>
                        </a:lnTo>
                        <a:cubicBezTo>
                          <a:pt x="214" y="1065"/>
                          <a:pt x="1" y="821"/>
                          <a:pt x="1" y="517"/>
                        </a:cubicBezTo>
                        <a:lnTo>
                          <a:pt x="1" y="517"/>
                        </a:lnTo>
                        <a:cubicBezTo>
                          <a:pt x="1" y="213"/>
                          <a:pt x="214" y="1"/>
                          <a:pt x="518" y="1"/>
                        </a:cubicBezTo>
                        <a:lnTo>
                          <a:pt x="10335" y="1"/>
                        </a:lnTo>
                        <a:cubicBezTo>
                          <a:pt x="10639" y="1"/>
                          <a:pt x="10852" y="213"/>
                          <a:pt x="10852" y="517"/>
                        </a:cubicBezTo>
                        <a:lnTo>
                          <a:pt x="10852" y="517"/>
                        </a:lnTo>
                        <a:cubicBezTo>
                          <a:pt x="10852" y="791"/>
                          <a:pt x="10639" y="1065"/>
                          <a:pt x="10335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rotWithShape="0" algn="bl" dir="5400000" dist="28575">
                      <a:schemeClr val="dk1">
                        <a:alpha val="1765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413" name="Google Shape;2413;p123"/>
              <p:cNvGrpSpPr/>
              <p:nvPr/>
            </p:nvGrpSpPr>
            <p:grpSpPr>
              <a:xfrm>
                <a:off x="6637177" y="3958450"/>
                <a:ext cx="724950" cy="152000"/>
                <a:chOff x="4209938" y="4123775"/>
                <a:chExt cx="724950" cy="152000"/>
              </a:xfrm>
            </p:grpSpPr>
            <p:sp>
              <p:nvSpPr>
                <p:cNvPr id="2414" name="Google Shape;2414;p123"/>
                <p:cNvSpPr/>
                <p:nvPr/>
              </p:nvSpPr>
              <p:spPr>
                <a:xfrm>
                  <a:off x="4494138" y="4123775"/>
                  <a:ext cx="152750" cy="152000"/>
                </a:xfrm>
                <a:custGeom>
                  <a:rect b="b" l="l" r="r" t="t"/>
                  <a:pathLst>
                    <a:path extrusionOk="0" h="6080" w="6110">
                      <a:moveTo>
                        <a:pt x="4955" y="6079"/>
                      </a:moveTo>
                      <a:lnTo>
                        <a:pt x="1095" y="6079"/>
                      </a:lnTo>
                      <a:cubicBezTo>
                        <a:pt x="487" y="6079"/>
                        <a:pt x="0" y="5593"/>
                        <a:pt x="0" y="4985"/>
                      </a:cubicBezTo>
                      <a:lnTo>
                        <a:pt x="0" y="1094"/>
                      </a:lnTo>
                      <a:cubicBezTo>
                        <a:pt x="0" y="486"/>
                        <a:pt x="487" y="0"/>
                        <a:pt x="1095" y="0"/>
                      </a:cubicBezTo>
                      <a:lnTo>
                        <a:pt x="4955" y="0"/>
                      </a:lnTo>
                      <a:cubicBezTo>
                        <a:pt x="5563" y="0"/>
                        <a:pt x="6079" y="486"/>
                        <a:pt x="6079" y="1094"/>
                      </a:cubicBezTo>
                      <a:lnTo>
                        <a:pt x="6079" y="4985"/>
                      </a:lnTo>
                      <a:cubicBezTo>
                        <a:pt x="6110" y="5593"/>
                        <a:pt x="5563" y="6079"/>
                        <a:pt x="4955" y="60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5" name="Google Shape;2415;p123"/>
                <p:cNvSpPr/>
                <p:nvPr/>
              </p:nvSpPr>
              <p:spPr>
                <a:xfrm>
                  <a:off x="4886988" y="4164800"/>
                  <a:ext cx="47900" cy="79800"/>
                </a:xfrm>
                <a:custGeom>
                  <a:rect b="b" l="l" r="r" t="t"/>
                  <a:pathLst>
                    <a:path extrusionOk="0" h="3192" w="1916">
                      <a:moveTo>
                        <a:pt x="487" y="3192"/>
                      </a:moveTo>
                      <a:cubicBezTo>
                        <a:pt x="426" y="3192"/>
                        <a:pt x="396" y="3131"/>
                        <a:pt x="305" y="3101"/>
                      </a:cubicBezTo>
                      <a:cubicBezTo>
                        <a:pt x="183" y="3010"/>
                        <a:pt x="183" y="2858"/>
                        <a:pt x="274" y="2736"/>
                      </a:cubicBezTo>
                      <a:lnTo>
                        <a:pt x="1308" y="1551"/>
                      </a:lnTo>
                      <a:lnTo>
                        <a:pt x="1308" y="1520"/>
                      </a:lnTo>
                      <a:lnTo>
                        <a:pt x="122" y="487"/>
                      </a:lnTo>
                      <a:cubicBezTo>
                        <a:pt x="1" y="365"/>
                        <a:pt x="1" y="213"/>
                        <a:pt x="62" y="92"/>
                      </a:cubicBezTo>
                      <a:cubicBezTo>
                        <a:pt x="183" y="0"/>
                        <a:pt x="335" y="0"/>
                        <a:pt x="457" y="61"/>
                      </a:cubicBezTo>
                      <a:lnTo>
                        <a:pt x="1642" y="1095"/>
                      </a:lnTo>
                      <a:cubicBezTo>
                        <a:pt x="1855" y="1277"/>
                        <a:pt x="1916" y="1672"/>
                        <a:pt x="1673" y="1885"/>
                      </a:cubicBezTo>
                      <a:lnTo>
                        <a:pt x="639" y="3070"/>
                      </a:lnTo>
                      <a:cubicBezTo>
                        <a:pt x="639" y="3162"/>
                        <a:pt x="578" y="3192"/>
                        <a:pt x="487" y="31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6" name="Google Shape;2416;p123"/>
                <p:cNvSpPr/>
                <p:nvPr/>
              </p:nvSpPr>
              <p:spPr>
                <a:xfrm>
                  <a:off x="4209938" y="4164800"/>
                  <a:ext cx="47125" cy="79800"/>
                </a:xfrm>
                <a:custGeom>
                  <a:rect b="b" l="l" r="r" t="t"/>
                  <a:pathLst>
                    <a:path extrusionOk="0" h="3192" w="1885">
                      <a:moveTo>
                        <a:pt x="1399" y="0"/>
                      </a:moveTo>
                      <a:cubicBezTo>
                        <a:pt x="1490" y="0"/>
                        <a:pt x="1520" y="31"/>
                        <a:pt x="1581" y="61"/>
                      </a:cubicBezTo>
                      <a:cubicBezTo>
                        <a:pt x="1702" y="183"/>
                        <a:pt x="1702" y="335"/>
                        <a:pt x="1642" y="456"/>
                      </a:cubicBezTo>
                      <a:lnTo>
                        <a:pt x="608" y="1642"/>
                      </a:lnTo>
                      <a:lnTo>
                        <a:pt x="608" y="1672"/>
                      </a:lnTo>
                      <a:lnTo>
                        <a:pt x="1794" y="2706"/>
                      </a:lnTo>
                      <a:cubicBezTo>
                        <a:pt x="1885" y="2797"/>
                        <a:pt x="1885" y="2949"/>
                        <a:pt x="1824" y="3070"/>
                      </a:cubicBezTo>
                      <a:cubicBezTo>
                        <a:pt x="1702" y="3192"/>
                        <a:pt x="1550" y="3192"/>
                        <a:pt x="1429" y="3101"/>
                      </a:cubicBezTo>
                      <a:lnTo>
                        <a:pt x="274" y="2098"/>
                      </a:lnTo>
                      <a:cubicBezTo>
                        <a:pt x="31" y="1885"/>
                        <a:pt x="0" y="1520"/>
                        <a:pt x="213" y="1277"/>
                      </a:cubicBezTo>
                      <a:lnTo>
                        <a:pt x="1247" y="122"/>
                      </a:lnTo>
                      <a:cubicBezTo>
                        <a:pt x="1277" y="31"/>
                        <a:pt x="1338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17" name="Google Shape;2417;p123"/>
              <p:cNvSpPr/>
              <p:nvPr/>
            </p:nvSpPr>
            <p:spPr>
              <a:xfrm>
                <a:off x="6692737" y="3057895"/>
                <a:ext cx="295610" cy="233065"/>
              </a:xfrm>
              <a:custGeom>
                <a:rect b="b" l="l" r="r" t="t"/>
                <a:pathLst>
                  <a:path extrusionOk="0" h="9942" w="12610">
                    <a:moveTo>
                      <a:pt x="0" y="1"/>
                    </a:moveTo>
                    <a:lnTo>
                      <a:pt x="0" y="9941"/>
                    </a:lnTo>
                    <a:lnTo>
                      <a:pt x="12609" y="9941"/>
                    </a:lnTo>
                    <a:lnTo>
                      <a:pt x="126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123"/>
              <p:cNvSpPr/>
              <p:nvPr/>
            </p:nvSpPr>
            <p:spPr>
              <a:xfrm>
                <a:off x="7011753" y="3057895"/>
                <a:ext cx="294836" cy="233065"/>
              </a:xfrm>
              <a:custGeom>
                <a:rect b="b" l="l" r="r" t="t"/>
                <a:pathLst>
                  <a:path extrusionOk="0" h="9942" w="12577">
                    <a:moveTo>
                      <a:pt x="1" y="1"/>
                    </a:moveTo>
                    <a:lnTo>
                      <a:pt x="1" y="9941"/>
                    </a:lnTo>
                    <a:lnTo>
                      <a:pt x="12577" y="9941"/>
                    </a:lnTo>
                    <a:lnTo>
                      <a:pt x="12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123"/>
              <p:cNvSpPr/>
              <p:nvPr/>
            </p:nvSpPr>
            <p:spPr>
              <a:xfrm>
                <a:off x="7330019" y="3057895"/>
                <a:ext cx="294813" cy="233065"/>
              </a:xfrm>
              <a:custGeom>
                <a:rect b="b" l="l" r="r" t="t"/>
                <a:pathLst>
                  <a:path extrusionOk="0" h="9942" w="12576">
                    <a:moveTo>
                      <a:pt x="0" y="1"/>
                    </a:moveTo>
                    <a:lnTo>
                      <a:pt x="0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123"/>
              <p:cNvSpPr/>
              <p:nvPr/>
            </p:nvSpPr>
            <p:spPr>
              <a:xfrm>
                <a:off x="6374471" y="3057895"/>
                <a:ext cx="294836" cy="233065"/>
              </a:xfrm>
              <a:custGeom>
                <a:rect b="b" l="l" r="r" t="t"/>
                <a:pathLst>
                  <a:path extrusionOk="0" h="9942" w="12577">
                    <a:moveTo>
                      <a:pt x="1" y="1"/>
                    </a:moveTo>
                    <a:lnTo>
                      <a:pt x="1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1" name="Google Shape;2421;p123"/>
            <p:cNvGrpSpPr/>
            <p:nvPr/>
          </p:nvGrpSpPr>
          <p:grpSpPr>
            <a:xfrm>
              <a:off x="1507145" y="2138181"/>
              <a:ext cx="272724" cy="333371"/>
              <a:chOff x="1583800" y="3574675"/>
              <a:chExt cx="438675" cy="536225"/>
            </a:xfrm>
          </p:grpSpPr>
          <p:sp>
            <p:nvSpPr>
              <p:cNvPr id="2422" name="Google Shape;2422;p123"/>
              <p:cNvSpPr/>
              <p:nvPr/>
            </p:nvSpPr>
            <p:spPr>
              <a:xfrm>
                <a:off x="1657200" y="3648050"/>
                <a:ext cx="291900" cy="194325"/>
              </a:xfrm>
              <a:custGeom>
                <a:rect b="b" l="l" r="r" t="t"/>
                <a:pathLst>
                  <a:path extrusionOk="0" fill="none" h="7773" w="11676">
                    <a:moveTo>
                      <a:pt x="0" y="7773"/>
                    </a:moveTo>
                    <a:lnTo>
                      <a:pt x="11675" y="1"/>
                    </a:lnTo>
                  </a:path>
                </a:pathLst>
              </a:custGeom>
              <a:noFill/>
              <a:ln cap="flat" cmpd="sng" w="48375">
                <a:solidFill>
                  <a:srgbClr val="F3B8D1"/>
                </a:solidFill>
                <a:prstDash val="solid"/>
                <a:miter lim="33357"/>
                <a:headEnd len="sm" w="sm" type="none"/>
                <a:tailEnd len="sm" w="sm" type="none"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123"/>
              <p:cNvSpPr/>
              <p:nvPr/>
            </p:nvSpPr>
            <p:spPr>
              <a:xfrm>
                <a:off x="1657200" y="3842350"/>
                <a:ext cx="291900" cy="195175"/>
              </a:xfrm>
              <a:custGeom>
                <a:rect b="b" l="l" r="r" t="t"/>
                <a:pathLst>
                  <a:path extrusionOk="0" fill="none" h="7807" w="11676">
                    <a:moveTo>
                      <a:pt x="0" y="1"/>
                    </a:moveTo>
                    <a:lnTo>
                      <a:pt x="11675" y="7806"/>
                    </a:lnTo>
                  </a:path>
                </a:pathLst>
              </a:custGeom>
              <a:noFill/>
              <a:ln cap="flat" cmpd="sng" w="48375">
                <a:solidFill>
                  <a:srgbClr val="F3B8D1"/>
                </a:solidFill>
                <a:prstDash val="solid"/>
                <a:miter lim="33357"/>
                <a:headEnd len="sm" w="sm" type="none"/>
                <a:tailEnd len="sm" w="sm" type="none"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123"/>
              <p:cNvSpPr/>
              <p:nvPr/>
            </p:nvSpPr>
            <p:spPr>
              <a:xfrm>
                <a:off x="1876500" y="3574675"/>
                <a:ext cx="145975" cy="145950"/>
              </a:xfrm>
              <a:custGeom>
                <a:rect b="b" l="l" r="r" t="t"/>
                <a:pathLst>
                  <a:path extrusionOk="0" h="5838" w="5839">
                    <a:moveTo>
                      <a:pt x="2903" y="0"/>
                    </a:moveTo>
                    <a:cubicBezTo>
                      <a:pt x="1269" y="0"/>
                      <a:pt x="1" y="1301"/>
                      <a:pt x="1" y="2936"/>
                    </a:cubicBezTo>
                    <a:cubicBezTo>
                      <a:pt x="1" y="4570"/>
                      <a:pt x="1269" y="5838"/>
                      <a:pt x="2903" y="5838"/>
                    </a:cubicBezTo>
                    <a:cubicBezTo>
                      <a:pt x="4538" y="5838"/>
                      <a:pt x="5838" y="4570"/>
                      <a:pt x="5838" y="2936"/>
                    </a:cubicBezTo>
                    <a:cubicBezTo>
                      <a:pt x="5838" y="1334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34200">
                <a:solidFill>
                  <a:srgbClr val="F3B8D1"/>
                </a:solidFill>
                <a:prstDash val="solid"/>
                <a:miter lim="33357"/>
                <a:headEnd len="sm" w="sm" type="none"/>
                <a:tailEnd len="sm" w="sm" type="none"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123"/>
              <p:cNvSpPr/>
              <p:nvPr/>
            </p:nvSpPr>
            <p:spPr>
              <a:xfrm>
                <a:off x="1876500" y="3964950"/>
                <a:ext cx="145975" cy="145950"/>
              </a:xfrm>
              <a:custGeom>
                <a:rect b="b" l="l" r="r" t="t"/>
                <a:pathLst>
                  <a:path extrusionOk="0" h="5838" w="5839">
                    <a:moveTo>
                      <a:pt x="2903" y="0"/>
                    </a:moveTo>
                    <a:cubicBezTo>
                      <a:pt x="1269" y="0"/>
                      <a:pt x="1" y="1301"/>
                      <a:pt x="1" y="2902"/>
                    </a:cubicBezTo>
                    <a:cubicBezTo>
                      <a:pt x="1" y="4537"/>
                      <a:pt x="1269" y="5838"/>
                      <a:pt x="2903" y="5838"/>
                    </a:cubicBezTo>
                    <a:cubicBezTo>
                      <a:pt x="4538" y="5838"/>
                      <a:pt x="5838" y="4537"/>
                      <a:pt x="5838" y="2902"/>
                    </a:cubicBezTo>
                    <a:cubicBezTo>
                      <a:pt x="5838" y="1301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34200">
                <a:solidFill>
                  <a:srgbClr val="F3B8D1"/>
                </a:solidFill>
                <a:prstDash val="solid"/>
                <a:miter lim="33357"/>
                <a:headEnd len="sm" w="sm" type="none"/>
                <a:tailEnd len="sm" w="sm" type="none"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123"/>
              <p:cNvSpPr/>
              <p:nvPr/>
            </p:nvSpPr>
            <p:spPr>
              <a:xfrm>
                <a:off x="1583800" y="3769800"/>
                <a:ext cx="146800" cy="145975"/>
              </a:xfrm>
              <a:custGeom>
                <a:rect b="b" l="l" r="r" t="t"/>
                <a:pathLst>
                  <a:path extrusionOk="0" h="5839" w="5872">
                    <a:moveTo>
                      <a:pt x="2936" y="1"/>
                    </a:moveTo>
                    <a:cubicBezTo>
                      <a:pt x="1302" y="1"/>
                      <a:pt x="1" y="1302"/>
                      <a:pt x="1" y="2936"/>
                    </a:cubicBezTo>
                    <a:cubicBezTo>
                      <a:pt x="1" y="4537"/>
                      <a:pt x="1302" y="5838"/>
                      <a:pt x="2936" y="5838"/>
                    </a:cubicBezTo>
                    <a:cubicBezTo>
                      <a:pt x="4571" y="5838"/>
                      <a:pt x="5871" y="4537"/>
                      <a:pt x="5871" y="2936"/>
                    </a:cubicBezTo>
                    <a:cubicBezTo>
                      <a:pt x="5871" y="1335"/>
                      <a:pt x="4571" y="1"/>
                      <a:pt x="29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34200">
                <a:solidFill>
                  <a:srgbClr val="F3B8D1"/>
                </a:solidFill>
                <a:prstDash val="solid"/>
                <a:miter lim="33357"/>
                <a:headEnd len="sm" w="sm" type="none"/>
                <a:tailEnd len="sm" w="sm" type="none"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7" name="Google Shape;2427;p123"/>
            <p:cNvGrpSpPr/>
            <p:nvPr/>
          </p:nvGrpSpPr>
          <p:grpSpPr>
            <a:xfrm>
              <a:off x="1350085" y="2578892"/>
              <a:ext cx="518980" cy="513804"/>
              <a:chOff x="1529600" y="2601475"/>
              <a:chExt cx="834775" cy="826450"/>
            </a:xfrm>
          </p:grpSpPr>
          <p:sp>
            <p:nvSpPr>
              <p:cNvPr id="2428" name="Google Shape;2428;p123"/>
              <p:cNvSpPr/>
              <p:nvPr/>
            </p:nvSpPr>
            <p:spPr>
              <a:xfrm>
                <a:off x="1529600" y="2601475"/>
                <a:ext cx="834775" cy="643825"/>
              </a:xfrm>
              <a:custGeom>
                <a:rect b="b" l="l" r="r" t="t"/>
                <a:pathLst>
                  <a:path extrusionOk="0" h="25753" w="33391">
                    <a:moveTo>
                      <a:pt x="3770" y="0"/>
                    </a:moveTo>
                    <a:cubicBezTo>
                      <a:pt x="1668" y="0"/>
                      <a:pt x="0" y="1668"/>
                      <a:pt x="0" y="3736"/>
                    </a:cubicBezTo>
                    <a:lnTo>
                      <a:pt x="0" y="22016"/>
                    </a:lnTo>
                    <a:cubicBezTo>
                      <a:pt x="0" y="24084"/>
                      <a:pt x="1668" y="25752"/>
                      <a:pt x="3770" y="25752"/>
                    </a:cubicBezTo>
                    <a:lnTo>
                      <a:pt x="29622" y="25752"/>
                    </a:lnTo>
                    <a:cubicBezTo>
                      <a:pt x="31723" y="25752"/>
                      <a:pt x="33391" y="24084"/>
                      <a:pt x="33391" y="22016"/>
                    </a:cubicBezTo>
                    <a:lnTo>
                      <a:pt x="33391" y="3736"/>
                    </a:lnTo>
                    <a:cubicBezTo>
                      <a:pt x="33391" y="1668"/>
                      <a:pt x="31723" y="0"/>
                      <a:pt x="29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123"/>
              <p:cNvSpPr/>
              <p:nvPr/>
            </p:nvSpPr>
            <p:spPr>
              <a:xfrm>
                <a:off x="2036625" y="3193550"/>
                <a:ext cx="225175" cy="234375"/>
              </a:xfrm>
              <a:custGeom>
                <a:rect b="b" l="l" r="r" t="t"/>
                <a:pathLst>
                  <a:path extrusionOk="0" h="9375" w="9007">
                    <a:moveTo>
                      <a:pt x="9007" y="1"/>
                    </a:moveTo>
                    <a:lnTo>
                      <a:pt x="1" y="335"/>
                    </a:lnTo>
                    <a:lnTo>
                      <a:pt x="9007" y="9374"/>
                    </a:lnTo>
                    <a:lnTo>
                      <a:pt x="9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123"/>
              <p:cNvSpPr/>
              <p:nvPr/>
            </p:nvSpPr>
            <p:spPr>
              <a:xfrm>
                <a:off x="1718075" y="2764925"/>
                <a:ext cx="458675" cy="316925"/>
              </a:xfrm>
              <a:custGeom>
                <a:rect b="b" l="l" r="r" t="t"/>
                <a:pathLst>
                  <a:path extrusionOk="0" h="12677" w="18347">
                    <a:moveTo>
                      <a:pt x="17012" y="1335"/>
                    </a:moveTo>
                    <a:lnTo>
                      <a:pt x="17012" y="11342"/>
                    </a:lnTo>
                    <a:lnTo>
                      <a:pt x="1334" y="11342"/>
                    </a:lnTo>
                    <a:lnTo>
                      <a:pt x="1334" y="1335"/>
                    </a:lnTo>
                    <a:close/>
                    <a:moveTo>
                      <a:pt x="667" y="0"/>
                    </a:moveTo>
                    <a:cubicBezTo>
                      <a:pt x="267" y="0"/>
                      <a:pt x="0" y="301"/>
                      <a:pt x="0" y="667"/>
                    </a:cubicBezTo>
                    <a:lnTo>
                      <a:pt x="0" y="12009"/>
                    </a:lnTo>
                    <a:cubicBezTo>
                      <a:pt x="0" y="12376"/>
                      <a:pt x="267" y="12676"/>
                      <a:pt x="667" y="12676"/>
                    </a:cubicBezTo>
                    <a:lnTo>
                      <a:pt x="17679" y="12676"/>
                    </a:lnTo>
                    <a:cubicBezTo>
                      <a:pt x="18013" y="12676"/>
                      <a:pt x="18347" y="12376"/>
                      <a:pt x="18347" y="12009"/>
                    </a:cubicBezTo>
                    <a:lnTo>
                      <a:pt x="18347" y="667"/>
                    </a:lnTo>
                    <a:cubicBezTo>
                      <a:pt x="18347" y="301"/>
                      <a:pt x="18046" y="0"/>
                      <a:pt x="17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123"/>
              <p:cNvSpPr/>
              <p:nvPr/>
            </p:nvSpPr>
            <p:spPr>
              <a:xfrm>
                <a:off x="1715575" y="2764800"/>
                <a:ext cx="251025" cy="224475"/>
              </a:xfrm>
              <a:custGeom>
                <a:rect b="b" l="l" r="r" t="t"/>
                <a:pathLst>
                  <a:path extrusionOk="0" h="8979" w="10041">
                    <a:moveTo>
                      <a:pt x="738" y="1"/>
                    </a:moveTo>
                    <a:cubicBezTo>
                      <a:pt x="562" y="1"/>
                      <a:pt x="388" y="68"/>
                      <a:pt x="267" y="205"/>
                    </a:cubicBezTo>
                    <a:cubicBezTo>
                      <a:pt x="0" y="506"/>
                      <a:pt x="0" y="939"/>
                      <a:pt x="300" y="1173"/>
                    </a:cubicBezTo>
                    <a:lnTo>
                      <a:pt x="8840" y="8812"/>
                    </a:lnTo>
                    <a:cubicBezTo>
                      <a:pt x="8973" y="8912"/>
                      <a:pt x="9140" y="8978"/>
                      <a:pt x="9307" y="8978"/>
                    </a:cubicBezTo>
                    <a:cubicBezTo>
                      <a:pt x="9473" y="8978"/>
                      <a:pt x="9674" y="8878"/>
                      <a:pt x="9807" y="8712"/>
                    </a:cubicBezTo>
                    <a:cubicBezTo>
                      <a:pt x="10041" y="8445"/>
                      <a:pt x="10041" y="8011"/>
                      <a:pt x="9774" y="7778"/>
                    </a:cubicBezTo>
                    <a:lnTo>
                      <a:pt x="1201" y="172"/>
                    </a:lnTo>
                    <a:cubicBezTo>
                      <a:pt x="1072" y="59"/>
                      <a:pt x="904" y="1"/>
                      <a:pt x="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123"/>
              <p:cNvSpPr/>
              <p:nvPr/>
            </p:nvSpPr>
            <p:spPr>
              <a:xfrm>
                <a:off x="1929050" y="2764775"/>
                <a:ext cx="249375" cy="224500"/>
              </a:xfrm>
              <a:custGeom>
                <a:rect b="b" l="l" r="r" t="t"/>
                <a:pathLst>
                  <a:path extrusionOk="0" h="8980" w="9975">
                    <a:moveTo>
                      <a:pt x="9216" y="0"/>
                    </a:moveTo>
                    <a:cubicBezTo>
                      <a:pt x="9064" y="0"/>
                      <a:pt x="8909" y="53"/>
                      <a:pt x="8773" y="173"/>
                    </a:cubicBezTo>
                    <a:lnTo>
                      <a:pt x="301" y="7812"/>
                    </a:lnTo>
                    <a:cubicBezTo>
                      <a:pt x="67" y="8045"/>
                      <a:pt x="0" y="8479"/>
                      <a:pt x="267" y="8746"/>
                    </a:cubicBezTo>
                    <a:cubicBezTo>
                      <a:pt x="401" y="8879"/>
                      <a:pt x="601" y="8979"/>
                      <a:pt x="768" y="8979"/>
                    </a:cubicBezTo>
                    <a:cubicBezTo>
                      <a:pt x="934" y="8979"/>
                      <a:pt x="1101" y="8879"/>
                      <a:pt x="1235" y="8813"/>
                    </a:cubicBezTo>
                    <a:lnTo>
                      <a:pt x="9674" y="1174"/>
                    </a:lnTo>
                    <a:cubicBezTo>
                      <a:pt x="9941" y="907"/>
                      <a:pt x="9974" y="507"/>
                      <a:pt x="9707" y="206"/>
                    </a:cubicBezTo>
                    <a:cubicBezTo>
                      <a:pt x="9579" y="78"/>
                      <a:pt x="9401" y="0"/>
                      <a:pt x="9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123"/>
              <p:cNvSpPr/>
              <p:nvPr/>
            </p:nvSpPr>
            <p:spPr>
              <a:xfrm>
                <a:off x="1715575" y="2902400"/>
                <a:ext cx="191825" cy="179450"/>
              </a:xfrm>
              <a:custGeom>
                <a:rect b="b" l="l" r="r" t="t"/>
                <a:pathLst>
                  <a:path extrusionOk="0" h="7178" w="7673">
                    <a:moveTo>
                      <a:pt x="6925" y="1"/>
                    </a:moveTo>
                    <a:cubicBezTo>
                      <a:pt x="6752" y="1"/>
                      <a:pt x="6584" y="59"/>
                      <a:pt x="6471" y="172"/>
                    </a:cubicBezTo>
                    <a:lnTo>
                      <a:pt x="300" y="6010"/>
                    </a:lnTo>
                    <a:cubicBezTo>
                      <a:pt x="0" y="6276"/>
                      <a:pt x="0" y="6710"/>
                      <a:pt x="267" y="6977"/>
                    </a:cubicBezTo>
                    <a:cubicBezTo>
                      <a:pt x="367" y="7110"/>
                      <a:pt x="600" y="7177"/>
                      <a:pt x="767" y="7177"/>
                    </a:cubicBezTo>
                    <a:cubicBezTo>
                      <a:pt x="934" y="7177"/>
                      <a:pt x="1101" y="7110"/>
                      <a:pt x="1201" y="7010"/>
                    </a:cubicBezTo>
                    <a:lnTo>
                      <a:pt x="7372" y="1173"/>
                    </a:lnTo>
                    <a:cubicBezTo>
                      <a:pt x="7672" y="939"/>
                      <a:pt x="7672" y="472"/>
                      <a:pt x="7439" y="205"/>
                    </a:cubicBezTo>
                    <a:cubicBezTo>
                      <a:pt x="7301" y="68"/>
                      <a:pt x="7109" y="1"/>
                      <a:pt x="69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123"/>
              <p:cNvSpPr/>
              <p:nvPr/>
            </p:nvSpPr>
            <p:spPr>
              <a:xfrm>
                <a:off x="1991600" y="2900025"/>
                <a:ext cx="185975" cy="181825"/>
              </a:xfrm>
              <a:custGeom>
                <a:rect b="b" l="l" r="r" t="t"/>
                <a:pathLst>
                  <a:path extrusionOk="0" h="7273" w="7439">
                    <a:moveTo>
                      <a:pt x="726" y="0"/>
                    </a:moveTo>
                    <a:cubicBezTo>
                      <a:pt x="551" y="0"/>
                      <a:pt x="384" y="67"/>
                      <a:pt x="267" y="200"/>
                    </a:cubicBezTo>
                    <a:cubicBezTo>
                      <a:pt x="0" y="467"/>
                      <a:pt x="0" y="901"/>
                      <a:pt x="267" y="1134"/>
                    </a:cubicBezTo>
                    <a:lnTo>
                      <a:pt x="6271" y="7072"/>
                    </a:lnTo>
                    <a:cubicBezTo>
                      <a:pt x="6405" y="7205"/>
                      <a:pt x="6572" y="7272"/>
                      <a:pt x="6738" y="7272"/>
                    </a:cubicBezTo>
                    <a:cubicBezTo>
                      <a:pt x="6905" y="7272"/>
                      <a:pt x="7072" y="7205"/>
                      <a:pt x="7172" y="7072"/>
                    </a:cubicBezTo>
                    <a:cubicBezTo>
                      <a:pt x="7439" y="6772"/>
                      <a:pt x="7439" y="6371"/>
                      <a:pt x="7172" y="6105"/>
                    </a:cubicBezTo>
                    <a:lnTo>
                      <a:pt x="1234" y="200"/>
                    </a:lnTo>
                    <a:cubicBezTo>
                      <a:pt x="1084" y="67"/>
                      <a:pt x="90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5" name="Google Shape;2435;p123"/>
            <p:cNvGrpSpPr/>
            <p:nvPr/>
          </p:nvGrpSpPr>
          <p:grpSpPr>
            <a:xfrm>
              <a:off x="3752864" y="2617838"/>
              <a:ext cx="466632" cy="466632"/>
              <a:chOff x="5227225" y="2298750"/>
              <a:chExt cx="750575" cy="750575"/>
            </a:xfrm>
          </p:grpSpPr>
          <p:sp>
            <p:nvSpPr>
              <p:cNvPr id="2436" name="Google Shape;2436;p123"/>
              <p:cNvSpPr/>
              <p:nvPr/>
            </p:nvSpPr>
            <p:spPr>
              <a:xfrm>
                <a:off x="5227225" y="2298750"/>
                <a:ext cx="750575" cy="750575"/>
              </a:xfrm>
              <a:custGeom>
                <a:rect b="b" l="l" r="r" t="t"/>
                <a:pathLst>
                  <a:path extrusionOk="0" h="30023" w="30023">
                    <a:moveTo>
                      <a:pt x="15012" y="1"/>
                    </a:moveTo>
                    <a:cubicBezTo>
                      <a:pt x="6739" y="1"/>
                      <a:pt x="1" y="6739"/>
                      <a:pt x="1" y="15011"/>
                    </a:cubicBezTo>
                    <a:cubicBezTo>
                      <a:pt x="1" y="23317"/>
                      <a:pt x="6739" y="30022"/>
                      <a:pt x="15012" y="30022"/>
                    </a:cubicBezTo>
                    <a:cubicBezTo>
                      <a:pt x="23318" y="30022"/>
                      <a:pt x="30022" y="23317"/>
                      <a:pt x="30022" y="15011"/>
                    </a:cubicBezTo>
                    <a:cubicBezTo>
                      <a:pt x="30022" y="6739"/>
                      <a:pt x="23318" y="1"/>
                      <a:pt x="15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123"/>
              <p:cNvSpPr/>
              <p:nvPr/>
            </p:nvSpPr>
            <p:spPr>
              <a:xfrm>
                <a:off x="5350650" y="2500575"/>
                <a:ext cx="475375" cy="446175"/>
              </a:xfrm>
              <a:custGeom>
                <a:rect b="b" l="l" r="r" t="t"/>
                <a:pathLst>
                  <a:path extrusionOk="0" fill="none" h="17847" w="19015">
                    <a:moveTo>
                      <a:pt x="1" y="5070"/>
                    </a:moveTo>
                    <a:cubicBezTo>
                      <a:pt x="6339" y="3369"/>
                      <a:pt x="12677" y="1701"/>
                      <a:pt x="19014" y="0"/>
                    </a:cubicBezTo>
                    <a:cubicBezTo>
                      <a:pt x="16246" y="5938"/>
                      <a:pt x="13477" y="11875"/>
                      <a:pt x="10708" y="17846"/>
                    </a:cubicBezTo>
                    <a:lnTo>
                      <a:pt x="8474" y="8873"/>
                    </a:lnTo>
                    <a:close/>
                  </a:path>
                </a:pathLst>
              </a:custGeom>
              <a:noFill/>
              <a:ln cap="flat" cmpd="sng" w="3170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123"/>
              <p:cNvSpPr/>
              <p:nvPr/>
            </p:nvSpPr>
            <p:spPr>
              <a:xfrm>
                <a:off x="5561650" y="2500575"/>
                <a:ext cx="264375" cy="220175"/>
              </a:xfrm>
              <a:custGeom>
                <a:rect b="b" l="l" r="r" t="t"/>
                <a:pathLst>
                  <a:path extrusionOk="0" fill="none" h="8807" w="10575">
                    <a:moveTo>
                      <a:pt x="10574" y="0"/>
                    </a:moveTo>
                    <a:lnTo>
                      <a:pt x="0" y="8806"/>
                    </a:lnTo>
                  </a:path>
                </a:pathLst>
              </a:custGeom>
              <a:noFill/>
              <a:ln cap="flat" cmpd="sng" w="3170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9" name="Google Shape;2439;p123"/>
            <p:cNvGrpSpPr/>
            <p:nvPr/>
          </p:nvGrpSpPr>
          <p:grpSpPr>
            <a:xfrm>
              <a:off x="1642734" y="3398002"/>
              <a:ext cx="544392" cy="544392"/>
              <a:chOff x="1773950" y="1460650"/>
              <a:chExt cx="875650" cy="875650"/>
            </a:xfrm>
          </p:grpSpPr>
          <p:sp>
            <p:nvSpPr>
              <p:cNvPr id="2440" name="Google Shape;2440;p123"/>
              <p:cNvSpPr/>
              <p:nvPr/>
            </p:nvSpPr>
            <p:spPr>
              <a:xfrm>
                <a:off x="1773950" y="1460650"/>
                <a:ext cx="875650" cy="875650"/>
              </a:xfrm>
              <a:custGeom>
                <a:rect b="b" l="l" r="r" t="t"/>
                <a:pathLst>
                  <a:path extrusionOk="0" h="35026" w="35026">
                    <a:moveTo>
                      <a:pt x="17513" y="1"/>
                    </a:moveTo>
                    <a:cubicBezTo>
                      <a:pt x="7839" y="1"/>
                      <a:pt x="0" y="7840"/>
                      <a:pt x="0" y="17513"/>
                    </a:cubicBezTo>
                    <a:cubicBezTo>
                      <a:pt x="0" y="27187"/>
                      <a:pt x="7839" y="35026"/>
                      <a:pt x="17513" y="35026"/>
                    </a:cubicBezTo>
                    <a:cubicBezTo>
                      <a:pt x="27186" y="35026"/>
                      <a:pt x="35025" y="27187"/>
                      <a:pt x="35025" y="17513"/>
                    </a:cubicBezTo>
                    <a:cubicBezTo>
                      <a:pt x="35025" y="7840"/>
                      <a:pt x="27186" y="1"/>
                      <a:pt x="175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123"/>
              <p:cNvSpPr/>
              <p:nvPr/>
            </p:nvSpPr>
            <p:spPr>
              <a:xfrm>
                <a:off x="2140875" y="1993525"/>
                <a:ext cx="141775" cy="129300"/>
              </a:xfrm>
              <a:custGeom>
                <a:rect b="b" l="l" r="r" t="t"/>
                <a:pathLst>
                  <a:path extrusionOk="0" h="5172" w="5671">
                    <a:moveTo>
                      <a:pt x="2836" y="1"/>
                    </a:moveTo>
                    <a:cubicBezTo>
                      <a:pt x="1268" y="1"/>
                      <a:pt x="0" y="1168"/>
                      <a:pt x="0" y="2603"/>
                    </a:cubicBezTo>
                    <a:cubicBezTo>
                      <a:pt x="0" y="4004"/>
                      <a:pt x="1301" y="5171"/>
                      <a:pt x="2836" y="5171"/>
                    </a:cubicBezTo>
                    <a:cubicBezTo>
                      <a:pt x="4437" y="5171"/>
                      <a:pt x="5671" y="4004"/>
                      <a:pt x="5671" y="2603"/>
                    </a:cubicBezTo>
                    <a:cubicBezTo>
                      <a:pt x="5671" y="1168"/>
                      <a:pt x="4370" y="1"/>
                      <a:pt x="28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123"/>
              <p:cNvSpPr/>
              <p:nvPr/>
            </p:nvSpPr>
            <p:spPr>
              <a:xfrm>
                <a:off x="2069975" y="1877025"/>
                <a:ext cx="282725" cy="98200"/>
              </a:xfrm>
              <a:custGeom>
                <a:rect b="b" l="l" r="r" t="t"/>
                <a:pathLst>
                  <a:path extrusionOk="0" h="3928" w="11309">
                    <a:moveTo>
                      <a:pt x="5776" y="1"/>
                    </a:moveTo>
                    <a:cubicBezTo>
                      <a:pt x="3571" y="1"/>
                      <a:pt x="1669" y="893"/>
                      <a:pt x="668" y="1659"/>
                    </a:cubicBezTo>
                    <a:cubicBezTo>
                      <a:pt x="134" y="2092"/>
                      <a:pt x="1" y="2860"/>
                      <a:pt x="434" y="3427"/>
                    </a:cubicBezTo>
                    <a:cubicBezTo>
                      <a:pt x="672" y="3743"/>
                      <a:pt x="1050" y="3919"/>
                      <a:pt x="1430" y="3919"/>
                    </a:cubicBezTo>
                    <a:cubicBezTo>
                      <a:pt x="1691" y="3919"/>
                      <a:pt x="1952" y="3837"/>
                      <a:pt x="2169" y="3660"/>
                    </a:cubicBezTo>
                    <a:cubicBezTo>
                      <a:pt x="2191" y="3638"/>
                      <a:pt x="3745" y="2511"/>
                      <a:pt x="5803" y="2511"/>
                    </a:cubicBezTo>
                    <a:cubicBezTo>
                      <a:pt x="6842" y="2511"/>
                      <a:pt x="8010" y="2798"/>
                      <a:pt x="9174" y="3660"/>
                    </a:cubicBezTo>
                    <a:cubicBezTo>
                      <a:pt x="9441" y="3827"/>
                      <a:pt x="9674" y="3927"/>
                      <a:pt x="9941" y="3927"/>
                    </a:cubicBezTo>
                    <a:cubicBezTo>
                      <a:pt x="10308" y="3927"/>
                      <a:pt x="10675" y="3760"/>
                      <a:pt x="10875" y="3427"/>
                    </a:cubicBezTo>
                    <a:cubicBezTo>
                      <a:pt x="11309" y="2826"/>
                      <a:pt x="11175" y="2092"/>
                      <a:pt x="10642" y="1659"/>
                    </a:cubicBezTo>
                    <a:cubicBezTo>
                      <a:pt x="9008" y="437"/>
                      <a:pt x="7318" y="1"/>
                      <a:pt x="5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123"/>
              <p:cNvSpPr/>
              <p:nvPr/>
            </p:nvSpPr>
            <p:spPr>
              <a:xfrm>
                <a:off x="2003275" y="1777550"/>
                <a:ext cx="414475" cy="118450"/>
              </a:xfrm>
              <a:custGeom>
                <a:rect b="b" l="l" r="r" t="t"/>
                <a:pathLst>
                  <a:path extrusionOk="0" h="4738" w="16579">
                    <a:moveTo>
                      <a:pt x="8611" y="0"/>
                    </a:moveTo>
                    <a:cubicBezTo>
                      <a:pt x="4126" y="0"/>
                      <a:pt x="734" y="2447"/>
                      <a:pt x="667" y="2469"/>
                    </a:cubicBezTo>
                    <a:cubicBezTo>
                      <a:pt x="134" y="2836"/>
                      <a:pt x="0" y="3636"/>
                      <a:pt x="434" y="4170"/>
                    </a:cubicBezTo>
                    <a:cubicBezTo>
                      <a:pt x="655" y="4533"/>
                      <a:pt x="1035" y="4725"/>
                      <a:pt x="1419" y="4725"/>
                    </a:cubicBezTo>
                    <a:cubicBezTo>
                      <a:pt x="1670" y="4725"/>
                      <a:pt x="1924" y="4642"/>
                      <a:pt x="2135" y="4470"/>
                    </a:cubicBezTo>
                    <a:cubicBezTo>
                      <a:pt x="2289" y="4360"/>
                      <a:pt x="4989" y="2446"/>
                      <a:pt x="8544" y="2446"/>
                    </a:cubicBezTo>
                    <a:cubicBezTo>
                      <a:pt x="10373" y="2446"/>
                      <a:pt x="12427" y="2952"/>
                      <a:pt x="14477" y="4470"/>
                    </a:cubicBezTo>
                    <a:cubicBezTo>
                      <a:pt x="14711" y="4637"/>
                      <a:pt x="14978" y="4737"/>
                      <a:pt x="15211" y="4737"/>
                    </a:cubicBezTo>
                    <a:cubicBezTo>
                      <a:pt x="15611" y="4737"/>
                      <a:pt x="15978" y="4504"/>
                      <a:pt x="16178" y="4170"/>
                    </a:cubicBezTo>
                    <a:cubicBezTo>
                      <a:pt x="16579" y="3636"/>
                      <a:pt x="16479" y="2902"/>
                      <a:pt x="15912" y="2469"/>
                    </a:cubicBezTo>
                    <a:cubicBezTo>
                      <a:pt x="13391" y="618"/>
                      <a:pt x="10863" y="0"/>
                      <a:pt x="8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123"/>
              <p:cNvSpPr/>
              <p:nvPr/>
            </p:nvSpPr>
            <p:spPr>
              <a:xfrm>
                <a:off x="1939050" y="1674600"/>
                <a:ext cx="545425" cy="144375"/>
              </a:xfrm>
              <a:custGeom>
                <a:rect b="b" l="l" r="r" t="t"/>
                <a:pathLst>
                  <a:path extrusionOk="0" h="5775" w="21817">
                    <a:moveTo>
                      <a:pt x="11314" y="1"/>
                    </a:moveTo>
                    <a:cubicBezTo>
                      <a:pt x="5257" y="1"/>
                      <a:pt x="668" y="3485"/>
                      <a:pt x="601" y="3551"/>
                    </a:cubicBezTo>
                    <a:cubicBezTo>
                      <a:pt x="67" y="3952"/>
                      <a:pt x="1" y="4752"/>
                      <a:pt x="401" y="5286"/>
                    </a:cubicBezTo>
                    <a:cubicBezTo>
                      <a:pt x="652" y="5614"/>
                      <a:pt x="1013" y="5774"/>
                      <a:pt x="1384" y="5774"/>
                    </a:cubicBezTo>
                    <a:cubicBezTo>
                      <a:pt x="1654" y="5774"/>
                      <a:pt x="1930" y="5688"/>
                      <a:pt x="2169" y="5519"/>
                    </a:cubicBezTo>
                    <a:cubicBezTo>
                      <a:pt x="2213" y="5453"/>
                      <a:pt x="6113" y="2487"/>
                      <a:pt x="11268" y="2487"/>
                    </a:cubicBezTo>
                    <a:cubicBezTo>
                      <a:pt x="13875" y="2487"/>
                      <a:pt x="16802" y="3246"/>
                      <a:pt x="19715" y="5519"/>
                    </a:cubicBezTo>
                    <a:cubicBezTo>
                      <a:pt x="19915" y="5686"/>
                      <a:pt x="20215" y="5753"/>
                      <a:pt x="20449" y="5753"/>
                    </a:cubicBezTo>
                    <a:cubicBezTo>
                      <a:pt x="20849" y="5753"/>
                      <a:pt x="21183" y="5586"/>
                      <a:pt x="21416" y="5286"/>
                    </a:cubicBezTo>
                    <a:cubicBezTo>
                      <a:pt x="21816" y="4752"/>
                      <a:pt x="21750" y="3952"/>
                      <a:pt x="21216" y="3551"/>
                    </a:cubicBezTo>
                    <a:cubicBezTo>
                      <a:pt x="17803" y="888"/>
                      <a:pt x="14372" y="1"/>
                      <a:pt x="11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5" name="Google Shape;2445;p123"/>
            <p:cNvGrpSpPr/>
            <p:nvPr/>
          </p:nvGrpSpPr>
          <p:grpSpPr>
            <a:xfrm>
              <a:off x="3318401" y="1253123"/>
              <a:ext cx="387816" cy="387304"/>
              <a:chOff x="4239025" y="645900"/>
              <a:chExt cx="623800" cy="622975"/>
            </a:xfrm>
          </p:grpSpPr>
          <p:sp>
            <p:nvSpPr>
              <p:cNvPr id="2446" name="Google Shape;2446;p123"/>
              <p:cNvSpPr/>
              <p:nvPr/>
            </p:nvSpPr>
            <p:spPr>
              <a:xfrm>
                <a:off x="4239025" y="645900"/>
                <a:ext cx="623800" cy="622975"/>
              </a:xfrm>
              <a:custGeom>
                <a:rect b="b" l="l" r="r" t="t"/>
                <a:pathLst>
                  <a:path extrusionOk="0" h="24919" w="24952">
                    <a:moveTo>
                      <a:pt x="12476" y="1"/>
                    </a:moveTo>
                    <a:cubicBezTo>
                      <a:pt x="5605" y="1"/>
                      <a:pt x="1" y="5571"/>
                      <a:pt x="1" y="12476"/>
                    </a:cubicBezTo>
                    <a:cubicBezTo>
                      <a:pt x="1" y="19348"/>
                      <a:pt x="5605" y="24919"/>
                      <a:pt x="12476" y="24919"/>
                    </a:cubicBezTo>
                    <a:cubicBezTo>
                      <a:pt x="19348" y="24919"/>
                      <a:pt x="24952" y="19348"/>
                      <a:pt x="24952" y="12476"/>
                    </a:cubicBezTo>
                    <a:cubicBezTo>
                      <a:pt x="24952" y="5571"/>
                      <a:pt x="19348" y="1"/>
                      <a:pt x="124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123"/>
              <p:cNvSpPr/>
              <p:nvPr/>
            </p:nvSpPr>
            <p:spPr>
              <a:xfrm>
                <a:off x="4470875" y="847925"/>
                <a:ext cx="195150" cy="219150"/>
              </a:xfrm>
              <a:custGeom>
                <a:rect b="b" l="l" r="r" t="t"/>
                <a:pathLst>
                  <a:path extrusionOk="0" h="8766" w="7806">
                    <a:moveTo>
                      <a:pt x="830" y="0"/>
                    </a:moveTo>
                    <a:cubicBezTo>
                      <a:pt x="684" y="0"/>
                      <a:pt x="534" y="42"/>
                      <a:pt x="400" y="126"/>
                    </a:cubicBezTo>
                    <a:cubicBezTo>
                      <a:pt x="167" y="259"/>
                      <a:pt x="0" y="559"/>
                      <a:pt x="0" y="826"/>
                    </a:cubicBezTo>
                    <a:lnTo>
                      <a:pt x="0" y="7931"/>
                    </a:lnTo>
                    <a:cubicBezTo>
                      <a:pt x="0" y="8231"/>
                      <a:pt x="167" y="8465"/>
                      <a:pt x="400" y="8632"/>
                    </a:cubicBezTo>
                    <a:cubicBezTo>
                      <a:pt x="534" y="8732"/>
                      <a:pt x="701" y="8765"/>
                      <a:pt x="834" y="8765"/>
                    </a:cubicBezTo>
                    <a:cubicBezTo>
                      <a:pt x="1001" y="8765"/>
                      <a:pt x="1101" y="8732"/>
                      <a:pt x="1234" y="8632"/>
                    </a:cubicBezTo>
                    <a:lnTo>
                      <a:pt x="7372" y="5096"/>
                    </a:lnTo>
                    <a:cubicBezTo>
                      <a:pt x="7639" y="4962"/>
                      <a:pt x="7806" y="4662"/>
                      <a:pt x="7806" y="4395"/>
                    </a:cubicBezTo>
                    <a:cubicBezTo>
                      <a:pt x="7806" y="4095"/>
                      <a:pt x="7639" y="3828"/>
                      <a:pt x="7372" y="3661"/>
                    </a:cubicBezTo>
                    <a:lnTo>
                      <a:pt x="1234" y="126"/>
                    </a:lnTo>
                    <a:cubicBezTo>
                      <a:pt x="1118" y="42"/>
                      <a:pt x="976" y="0"/>
                      <a:pt x="8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123"/>
              <p:cNvSpPr/>
              <p:nvPr/>
            </p:nvSpPr>
            <p:spPr>
              <a:xfrm>
                <a:off x="4342450" y="754325"/>
                <a:ext cx="415300" cy="406150"/>
              </a:xfrm>
              <a:custGeom>
                <a:rect b="b" l="l" r="r" t="t"/>
                <a:pathLst>
                  <a:path extrusionOk="0" h="16246" w="16612">
                    <a:moveTo>
                      <a:pt x="8306" y="1301"/>
                    </a:moveTo>
                    <a:cubicBezTo>
                      <a:pt x="12175" y="1301"/>
                      <a:pt x="15311" y="4370"/>
                      <a:pt x="15278" y="8139"/>
                    </a:cubicBezTo>
                    <a:cubicBezTo>
                      <a:pt x="15278" y="11909"/>
                      <a:pt x="12142" y="14978"/>
                      <a:pt x="8306" y="14978"/>
                    </a:cubicBezTo>
                    <a:cubicBezTo>
                      <a:pt x="4470" y="14978"/>
                      <a:pt x="1334" y="11875"/>
                      <a:pt x="1334" y="8139"/>
                    </a:cubicBezTo>
                    <a:cubicBezTo>
                      <a:pt x="1334" y="4337"/>
                      <a:pt x="4470" y="1301"/>
                      <a:pt x="8306" y="1301"/>
                    </a:cubicBezTo>
                    <a:close/>
                    <a:moveTo>
                      <a:pt x="8306" y="0"/>
                    </a:moveTo>
                    <a:cubicBezTo>
                      <a:pt x="3703" y="0"/>
                      <a:pt x="0" y="3636"/>
                      <a:pt x="0" y="8139"/>
                    </a:cubicBezTo>
                    <a:cubicBezTo>
                      <a:pt x="0" y="12642"/>
                      <a:pt x="3703" y="16245"/>
                      <a:pt x="8306" y="16245"/>
                    </a:cubicBezTo>
                    <a:cubicBezTo>
                      <a:pt x="12876" y="16245"/>
                      <a:pt x="16612" y="12642"/>
                      <a:pt x="16612" y="8139"/>
                    </a:cubicBezTo>
                    <a:cubicBezTo>
                      <a:pt x="16612" y="3669"/>
                      <a:pt x="12876" y="0"/>
                      <a:pt x="8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9" name="Google Shape;2449;p123"/>
            <p:cNvGrpSpPr/>
            <p:nvPr/>
          </p:nvGrpSpPr>
          <p:grpSpPr>
            <a:xfrm>
              <a:off x="3559721" y="1845299"/>
              <a:ext cx="699925" cy="556841"/>
              <a:chOff x="4937025" y="1318050"/>
              <a:chExt cx="1125825" cy="895675"/>
            </a:xfrm>
          </p:grpSpPr>
          <p:sp>
            <p:nvSpPr>
              <p:cNvPr id="2450" name="Google Shape;2450;p123"/>
              <p:cNvSpPr/>
              <p:nvPr/>
            </p:nvSpPr>
            <p:spPr>
              <a:xfrm>
                <a:off x="4937025" y="1318050"/>
                <a:ext cx="1125825" cy="709700"/>
              </a:xfrm>
              <a:custGeom>
                <a:rect b="b" l="l" r="r" t="t"/>
                <a:pathLst>
                  <a:path extrusionOk="0" h="28388" w="45033">
                    <a:moveTo>
                      <a:pt x="3737" y="1"/>
                    </a:moveTo>
                    <a:cubicBezTo>
                      <a:pt x="1669" y="1"/>
                      <a:pt x="1" y="1668"/>
                      <a:pt x="1" y="3770"/>
                    </a:cubicBezTo>
                    <a:lnTo>
                      <a:pt x="1" y="24652"/>
                    </a:lnTo>
                    <a:cubicBezTo>
                      <a:pt x="1" y="26720"/>
                      <a:pt x="1669" y="28388"/>
                      <a:pt x="3737" y="28388"/>
                    </a:cubicBezTo>
                    <a:lnTo>
                      <a:pt x="41264" y="28388"/>
                    </a:lnTo>
                    <a:cubicBezTo>
                      <a:pt x="43365" y="28388"/>
                      <a:pt x="45033" y="26720"/>
                      <a:pt x="45033" y="24652"/>
                    </a:cubicBezTo>
                    <a:lnTo>
                      <a:pt x="45033" y="3770"/>
                    </a:lnTo>
                    <a:cubicBezTo>
                      <a:pt x="45033" y="1668"/>
                      <a:pt x="43365" y="1"/>
                      <a:pt x="41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123"/>
              <p:cNvSpPr/>
              <p:nvPr/>
            </p:nvSpPr>
            <p:spPr>
              <a:xfrm>
                <a:off x="5067125" y="1979350"/>
                <a:ext cx="226025" cy="234375"/>
              </a:xfrm>
              <a:custGeom>
                <a:rect b="b" l="l" r="r" t="t"/>
                <a:pathLst>
                  <a:path extrusionOk="0" h="9375" w="9041">
                    <a:moveTo>
                      <a:pt x="0" y="1"/>
                    </a:moveTo>
                    <a:lnTo>
                      <a:pt x="0" y="9374"/>
                    </a:lnTo>
                    <a:lnTo>
                      <a:pt x="9040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123"/>
              <p:cNvSpPr/>
              <p:nvPr/>
            </p:nvSpPr>
            <p:spPr>
              <a:xfrm>
                <a:off x="5268100" y="1489000"/>
                <a:ext cx="671325" cy="52575"/>
              </a:xfrm>
              <a:custGeom>
                <a:rect b="b" l="l" r="r" t="t"/>
                <a:pathLst>
                  <a:path extrusionOk="0" h="2103" w="26853">
                    <a:moveTo>
                      <a:pt x="1335" y="1"/>
                    </a:moveTo>
                    <a:cubicBezTo>
                      <a:pt x="0" y="1"/>
                      <a:pt x="0" y="2102"/>
                      <a:pt x="1335" y="2102"/>
                    </a:cubicBezTo>
                    <a:lnTo>
                      <a:pt x="25519" y="2102"/>
                    </a:lnTo>
                    <a:cubicBezTo>
                      <a:pt x="26853" y="2102"/>
                      <a:pt x="26853" y="1"/>
                      <a:pt x="255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123"/>
              <p:cNvSpPr/>
              <p:nvPr/>
            </p:nvSpPr>
            <p:spPr>
              <a:xfrm>
                <a:off x="5071300" y="1627450"/>
                <a:ext cx="858975" cy="25025"/>
              </a:xfrm>
              <a:custGeom>
                <a:rect b="b" l="l" r="r" t="t"/>
                <a:pathLst>
                  <a:path extrusionOk="0" h="1001" w="34359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123"/>
              <p:cNvSpPr/>
              <p:nvPr/>
            </p:nvSpPr>
            <p:spPr>
              <a:xfrm>
                <a:off x="5071300" y="1714175"/>
                <a:ext cx="858975" cy="25025"/>
              </a:xfrm>
              <a:custGeom>
                <a:rect b="b" l="l" r="r" t="t"/>
                <a:pathLst>
                  <a:path extrusionOk="0" h="1001" w="34359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123"/>
              <p:cNvSpPr/>
              <p:nvPr/>
            </p:nvSpPr>
            <p:spPr>
              <a:xfrm>
                <a:off x="5071300" y="1801725"/>
                <a:ext cx="858975" cy="25050"/>
              </a:xfrm>
              <a:custGeom>
                <a:rect b="b" l="l" r="r" t="t"/>
                <a:pathLst>
                  <a:path extrusionOk="0" h="1002" w="34359">
                    <a:moveTo>
                      <a:pt x="634" y="1"/>
                    </a:moveTo>
                    <a:cubicBezTo>
                      <a:pt x="0" y="1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123"/>
              <p:cNvSpPr/>
              <p:nvPr/>
            </p:nvSpPr>
            <p:spPr>
              <a:xfrm>
                <a:off x="5071300" y="1888450"/>
                <a:ext cx="858975" cy="25050"/>
              </a:xfrm>
              <a:custGeom>
                <a:rect b="b" l="l" r="r" t="t"/>
                <a:pathLst>
                  <a:path extrusionOk="0" h="1002" w="34359">
                    <a:moveTo>
                      <a:pt x="634" y="1"/>
                    </a:moveTo>
                    <a:cubicBezTo>
                      <a:pt x="0" y="1"/>
                      <a:pt x="0" y="1002"/>
                      <a:pt x="634" y="1002"/>
                    </a:cubicBezTo>
                    <a:lnTo>
                      <a:pt x="33691" y="1002"/>
                    </a:lnTo>
                    <a:cubicBezTo>
                      <a:pt x="34358" y="1002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123"/>
              <p:cNvSpPr/>
              <p:nvPr/>
            </p:nvSpPr>
            <p:spPr>
              <a:xfrm>
                <a:off x="5064625" y="1397275"/>
                <a:ext cx="187650" cy="187650"/>
              </a:xfrm>
              <a:custGeom>
                <a:rect b="b" l="l" r="r" t="t"/>
                <a:pathLst>
                  <a:path extrusionOk="0" h="7506" w="7506">
                    <a:moveTo>
                      <a:pt x="3770" y="1"/>
                    </a:moveTo>
                    <a:cubicBezTo>
                      <a:pt x="1702" y="1"/>
                      <a:pt x="0" y="1668"/>
                      <a:pt x="0" y="3737"/>
                    </a:cubicBezTo>
                    <a:cubicBezTo>
                      <a:pt x="0" y="5838"/>
                      <a:pt x="1702" y="7506"/>
                      <a:pt x="3770" y="7506"/>
                    </a:cubicBezTo>
                    <a:cubicBezTo>
                      <a:pt x="5838" y="7506"/>
                      <a:pt x="7506" y="5838"/>
                      <a:pt x="7506" y="3737"/>
                    </a:cubicBezTo>
                    <a:cubicBezTo>
                      <a:pt x="7506" y="1668"/>
                      <a:pt x="5838" y="1"/>
                      <a:pt x="37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123"/>
              <p:cNvSpPr/>
              <p:nvPr/>
            </p:nvSpPr>
            <p:spPr>
              <a:xfrm>
                <a:off x="5129675" y="1428975"/>
                <a:ext cx="58400" cy="58400"/>
              </a:xfrm>
              <a:custGeom>
                <a:rect b="b" l="l" r="r" t="t"/>
                <a:pathLst>
                  <a:path extrusionOk="0" h="2336" w="2336">
                    <a:moveTo>
                      <a:pt x="1168" y="0"/>
                    </a:moveTo>
                    <a:cubicBezTo>
                      <a:pt x="501" y="0"/>
                      <a:pt x="0" y="534"/>
                      <a:pt x="0" y="1168"/>
                    </a:cubicBezTo>
                    <a:cubicBezTo>
                      <a:pt x="0" y="1835"/>
                      <a:pt x="534" y="2335"/>
                      <a:pt x="1168" y="2335"/>
                    </a:cubicBezTo>
                    <a:cubicBezTo>
                      <a:pt x="1835" y="2335"/>
                      <a:pt x="2335" y="1768"/>
                      <a:pt x="2335" y="1168"/>
                    </a:cubicBezTo>
                    <a:cubicBezTo>
                      <a:pt x="2335" y="534"/>
                      <a:pt x="1835" y="0"/>
                      <a:pt x="1168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123"/>
              <p:cNvSpPr/>
              <p:nvPr/>
            </p:nvSpPr>
            <p:spPr>
              <a:xfrm>
                <a:off x="5113825" y="1489850"/>
                <a:ext cx="91750" cy="45875"/>
              </a:xfrm>
              <a:custGeom>
                <a:rect b="b" l="l" r="r" t="t"/>
                <a:pathLst>
                  <a:path extrusionOk="0" h="1835" w="3670">
                    <a:moveTo>
                      <a:pt x="1135" y="0"/>
                    </a:moveTo>
                    <a:cubicBezTo>
                      <a:pt x="501" y="0"/>
                      <a:pt x="0" y="501"/>
                      <a:pt x="0" y="1134"/>
                    </a:cubicBezTo>
                    <a:lnTo>
                      <a:pt x="0" y="1835"/>
                    </a:lnTo>
                    <a:lnTo>
                      <a:pt x="3670" y="1835"/>
                    </a:lnTo>
                    <a:lnTo>
                      <a:pt x="3670" y="1134"/>
                    </a:lnTo>
                    <a:cubicBezTo>
                      <a:pt x="3670" y="501"/>
                      <a:pt x="3203" y="0"/>
                      <a:pt x="2602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123"/>
              <p:cNvSpPr/>
              <p:nvPr/>
            </p:nvSpPr>
            <p:spPr>
              <a:xfrm>
                <a:off x="5148025" y="1466700"/>
                <a:ext cx="21700" cy="44850"/>
              </a:xfrm>
              <a:custGeom>
                <a:rect b="b" l="l" r="r" t="t"/>
                <a:pathLst>
                  <a:path extrusionOk="0" h="1794" w="868">
                    <a:moveTo>
                      <a:pt x="442" y="1"/>
                    </a:moveTo>
                    <a:cubicBezTo>
                      <a:pt x="225" y="1"/>
                      <a:pt x="0" y="142"/>
                      <a:pt x="0" y="426"/>
                    </a:cubicBezTo>
                    <a:lnTo>
                      <a:pt x="0" y="1393"/>
                    </a:lnTo>
                    <a:cubicBezTo>
                      <a:pt x="0" y="1660"/>
                      <a:pt x="209" y="1793"/>
                      <a:pt x="417" y="1793"/>
                    </a:cubicBezTo>
                    <a:cubicBezTo>
                      <a:pt x="626" y="1793"/>
                      <a:pt x="834" y="1660"/>
                      <a:pt x="834" y="1393"/>
                    </a:cubicBezTo>
                    <a:lnTo>
                      <a:pt x="834" y="426"/>
                    </a:lnTo>
                    <a:cubicBezTo>
                      <a:pt x="867" y="142"/>
                      <a:pt x="659" y="1"/>
                      <a:pt x="442" y="1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1" name="Google Shape;2461;p123"/>
            <p:cNvGrpSpPr/>
            <p:nvPr/>
          </p:nvGrpSpPr>
          <p:grpSpPr>
            <a:xfrm>
              <a:off x="1373769" y="1356049"/>
              <a:ext cx="1097052" cy="181474"/>
              <a:chOff x="2205925" y="868575"/>
              <a:chExt cx="1764600" cy="291900"/>
            </a:xfrm>
          </p:grpSpPr>
          <p:sp>
            <p:nvSpPr>
              <p:cNvPr id="2462" name="Google Shape;2462;p123"/>
              <p:cNvSpPr/>
              <p:nvPr/>
            </p:nvSpPr>
            <p:spPr>
              <a:xfrm>
                <a:off x="2205925" y="868575"/>
                <a:ext cx="1764600" cy="291900"/>
              </a:xfrm>
              <a:custGeom>
                <a:rect b="b" l="l" r="r" t="t"/>
                <a:pathLst>
                  <a:path extrusionOk="0" h="11676" w="70584">
                    <a:moveTo>
                      <a:pt x="5838" y="0"/>
                    </a:moveTo>
                    <a:cubicBezTo>
                      <a:pt x="2602" y="0"/>
                      <a:pt x="0" y="2635"/>
                      <a:pt x="0" y="5838"/>
                    </a:cubicBezTo>
                    <a:cubicBezTo>
                      <a:pt x="0" y="9073"/>
                      <a:pt x="2602" y="11675"/>
                      <a:pt x="5838" y="11675"/>
                    </a:cubicBezTo>
                    <a:lnTo>
                      <a:pt x="64746" y="11675"/>
                    </a:lnTo>
                    <a:cubicBezTo>
                      <a:pt x="67949" y="11675"/>
                      <a:pt x="70584" y="9073"/>
                      <a:pt x="70584" y="5838"/>
                    </a:cubicBezTo>
                    <a:cubicBezTo>
                      <a:pt x="70584" y="2635"/>
                      <a:pt x="67949" y="0"/>
                      <a:pt x="64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123"/>
              <p:cNvSpPr/>
              <p:nvPr/>
            </p:nvSpPr>
            <p:spPr>
              <a:xfrm>
                <a:off x="2439425" y="921100"/>
                <a:ext cx="195975" cy="187650"/>
              </a:xfrm>
              <a:custGeom>
                <a:rect b="b" l="l" r="r" t="t"/>
                <a:pathLst>
                  <a:path extrusionOk="0" h="7506" w="7839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1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123"/>
              <p:cNvSpPr/>
              <p:nvPr/>
            </p:nvSpPr>
            <p:spPr>
              <a:xfrm>
                <a:off x="2713775" y="921100"/>
                <a:ext cx="196825" cy="187650"/>
              </a:xfrm>
              <a:custGeom>
                <a:rect b="b" l="l" r="r" t="t"/>
                <a:pathLst>
                  <a:path extrusionOk="0" h="7506" w="7873">
                    <a:moveTo>
                      <a:pt x="3937" y="1"/>
                    </a:moveTo>
                    <a:lnTo>
                      <a:pt x="2736" y="2469"/>
                    </a:lnTo>
                    <a:lnTo>
                      <a:pt x="1" y="2869"/>
                    </a:lnTo>
                    <a:lnTo>
                      <a:pt x="1969" y="4804"/>
                    </a:lnTo>
                    <a:lnTo>
                      <a:pt x="1535" y="7506"/>
                    </a:lnTo>
                    <a:lnTo>
                      <a:pt x="3937" y="6205"/>
                    </a:lnTo>
                    <a:lnTo>
                      <a:pt x="6372" y="7506"/>
                    </a:lnTo>
                    <a:lnTo>
                      <a:pt x="6372" y="7506"/>
                    </a:lnTo>
                    <a:lnTo>
                      <a:pt x="5905" y="4804"/>
                    </a:lnTo>
                    <a:lnTo>
                      <a:pt x="7873" y="2869"/>
                    </a:lnTo>
                    <a:lnTo>
                      <a:pt x="5138" y="2469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123"/>
              <p:cNvSpPr/>
              <p:nvPr/>
            </p:nvSpPr>
            <p:spPr>
              <a:xfrm>
                <a:off x="2989800" y="921100"/>
                <a:ext cx="196000" cy="187650"/>
              </a:xfrm>
              <a:custGeom>
                <a:rect b="b" l="l" r="r" t="t"/>
                <a:pathLst>
                  <a:path extrusionOk="0" h="7506" w="7840">
                    <a:moveTo>
                      <a:pt x="3904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4" y="6205"/>
                    </a:lnTo>
                    <a:lnTo>
                      <a:pt x="6339" y="7506"/>
                    </a:lnTo>
                    <a:lnTo>
                      <a:pt x="5872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123"/>
              <p:cNvSpPr/>
              <p:nvPr/>
            </p:nvSpPr>
            <p:spPr>
              <a:xfrm>
                <a:off x="3265000" y="921100"/>
                <a:ext cx="196000" cy="187650"/>
              </a:xfrm>
              <a:custGeom>
                <a:rect b="b" l="l" r="r" t="t"/>
                <a:pathLst>
                  <a:path extrusionOk="0" h="7506" w="7840">
                    <a:moveTo>
                      <a:pt x="3903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123"/>
              <p:cNvSpPr/>
              <p:nvPr/>
            </p:nvSpPr>
            <p:spPr>
              <a:xfrm>
                <a:off x="3540200" y="921100"/>
                <a:ext cx="196000" cy="187650"/>
              </a:xfrm>
              <a:custGeom>
                <a:rect b="b" l="l" r="r" t="t"/>
                <a:pathLst>
                  <a:path extrusionOk="0" h="7506" w="784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8" name="Google Shape;2468;p123"/>
            <p:cNvGrpSpPr/>
            <p:nvPr/>
          </p:nvGrpSpPr>
          <p:grpSpPr>
            <a:xfrm>
              <a:off x="3150118" y="3638877"/>
              <a:ext cx="647050" cy="460400"/>
              <a:chOff x="4937025" y="4378575"/>
              <a:chExt cx="1040775" cy="740550"/>
            </a:xfrm>
          </p:grpSpPr>
          <p:sp>
            <p:nvSpPr>
              <p:cNvPr id="2469" name="Google Shape;2469;p123"/>
              <p:cNvSpPr/>
              <p:nvPr/>
            </p:nvSpPr>
            <p:spPr>
              <a:xfrm>
                <a:off x="4937025" y="4378575"/>
                <a:ext cx="1040775" cy="555425"/>
              </a:xfrm>
              <a:custGeom>
                <a:rect b="b" l="l" r="r" t="t"/>
                <a:pathLst>
                  <a:path extrusionOk="0" h="22217" w="41631">
                    <a:moveTo>
                      <a:pt x="5004" y="1"/>
                    </a:moveTo>
                    <a:cubicBezTo>
                      <a:pt x="2236" y="1"/>
                      <a:pt x="1" y="2269"/>
                      <a:pt x="1" y="5004"/>
                    </a:cubicBezTo>
                    <a:lnTo>
                      <a:pt x="1" y="17213"/>
                    </a:lnTo>
                    <a:cubicBezTo>
                      <a:pt x="1" y="19982"/>
                      <a:pt x="2236" y="22216"/>
                      <a:pt x="5004" y="22216"/>
                    </a:cubicBezTo>
                    <a:lnTo>
                      <a:pt x="36627" y="22216"/>
                    </a:lnTo>
                    <a:cubicBezTo>
                      <a:pt x="39396" y="22216"/>
                      <a:pt x="41630" y="19982"/>
                      <a:pt x="41630" y="17213"/>
                    </a:cubicBezTo>
                    <a:lnTo>
                      <a:pt x="41630" y="5004"/>
                    </a:lnTo>
                    <a:cubicBezTo>
                      <a:pt x="41630" y="2269"/>
                      <a:pt x="39396" y="1"/>
                      <a:pt x="36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123"/>
              <p:cNvSpPr/>
              <p:nvPr/>
            </p:nvSpPr>
            <p:spPr>
              <a:xfrm>
                <a:off x="5067125" y="4883950"/>
                <a:ext cx="226025" cy="235175"/>
              </a:xfrm>
              <a:custGeom>
                <a:rect b="b" l="l" r="r" t="t"/>
                <a:pathLst>
                  <a:path extrusionOk="0" h="9407" w="9041">
                    <a:moveTo>
                      <a:pt x="0" y="0"/>
                    </a:moveTo>
                    <a:lnTo>
                      <a:pt x="0" y="9407"/>
                    </a:lnTo>
                    <a:lnTo>
                      <a:pt x="9040" y="3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123"/>
              <p:cNvSpPr/>
              <p:nvPr/>
            </p:nvSpPr>
            <p:spPr>
              <a:xfrm>
                <a:off x="5051275" y="4544325"/>
                <a:ext cx="331925" cy="246250"/>
              </a:xfrm>
              <a:custGeom>
                <a:rect b="b" l="l" r="r" t="t"/>
                <a:pathLst>
                  <a:path extrusionOk="0" h="9850" w="13277">
                    <a:moveTo>
                      <a:pt x="3403" y="0"/>
                    </a:moveTo>
                    <a:cubicBezTo>
                      <a:pt x="1977" y="0"/>
                      <a:pt x="601" y="1009"/>
                      <a:pt x="434" y="3211"/>
                    </a:cubicBezTo>
                    <a:cubicBezTo>
                      <a:pt x="1" y="6880"/>
                      <a:pt x="4504" y="9082"/>
                      <a:pt x="6639" y="9849"/>
                    </a:cubicBezTo>
                    <a:cubicBezTo>
                      <a:pt x="8807" y="9082"/>
                      <a:pt x="13277" y="6880"/>
                      <a:pt x="12876" y="3211"/>
                    </a:cubicBezTo>
                    <a:cubicBezTo>
                      <a:pt x="12693" y="1009"/>
                      <a:pt x="11309" y="0"/>
                      <a:pt x="9883" y="0"/>
                    </a:cubicBezTo>
                    <a:cubicBezTo>
                      <a:pt x="8478" y="0"/>
                      <a:pt x="7032" y="980"/>
                      <a:pt x="6655" y="2763"/>
                    </a:cubicBezTo>
                    <a:lnTo>
                      <a:pt x="6655" y="2763"/>
                    </a:lnTo>
                    <a:cubicBezTo>
                      <a:pt x="6261" y="980"/>
                      <a:pt x="4808" y="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123"/>
              <p:cNvSpPr/>
              <p:nvPr/>
            </p:nvSpPr>
            <p:spPr>
              <a:xfrm>
                <a:off x="5444900" y="4586875"/>
                <a:ext cx="84140" cy="140812"/>
              </a:xfrm>
              <a:custGeom>
                <a:rect b="b" l="l" r="r" t="t"/>
                <a:pathLst>
                  <a:path extrusionOk="0" h="8207" w="4904">
                    <a:moveTo>
                      <a:pt x="1968" y="1"/>
                    </a:moveTo>
                    <a:lnTo>
                      <a:pt x="0" y="368"/>
                    </a:lnTo>
                    <a:lnTo>
                      <a:pt x="0" y="1402"/>
                    </a:lnTo>
                    <a:lnTo>
                      <a:pt x="2002" y="1002"/>
                    </a:lnTo>
                    <a:lnTo>
                      <a:pt x="2002" y="7273"/>
                    </a:lnTo>
                    <a:lnTo>
                      <a:pt x="167" y="7273"/>
                    </a:lnTo>
                    <a:lnTo>
                      <a:pt x="167" y="8207"/>
                    </a:lnTo>
                    <a:lnTo>
                      <a:pt x="4904" y="8207"/>
                    </a:lnTo>
                    <a:lnTo>
                      <a:pt x="4904" y="7273"/>
                    </a:lnTo>
                    <a:lnTo>
                      <a:pt x="3102" y="7273"/>
                    </a:lnTo>
                    <a:lnTo>
                      <a:pt x="3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123"/>
              <p:cNvSpPr/>
              <p:nvPr/>
            </p:nvSpPr>
            <p:spPr>
              <a:xfrm>
                <a:off x="5559351" y="4584027"/>
                <a:ext cx="97317" cy="145959"/>
              </a:xfrm>
              <a:custGeom>
                <a:rect b="b" l="l" r="r" t="t"/>
                <a:pathLst>
                  <a:path extrusionOk="0" h="8507" w="5672">
                    <a:moveTo>
                      <a:pt x="2836" y="867"/>
                    </a:moveTo>
                    <a:cubicBezTo>
                      <a:pt x="3436" y="867"/>
                      <a:pt x="3837" y="1168"/>
                      <a:pt x="4137" y="1735"/>
                    </a:cubicBezTo>
                    <a:cubicBezTo>
                      <a:pt x="4437" y="2302"/>
                      <a:pt x="4571" y="3136"/>
                      <a:pt x="4571" y="4270"/>
                    </a:cubicBezTo>
                    <a:cubicBezTo>
                      <a:pt x="4571" y="5404"/>
                      <a:pt x="4437" y="6238"/>
                      <a:pt x="4137" y="6805"/>
                    </a:cubicBezTo>
                    <a:cubicBezTo>
                      <a:pt x="3837" y="7372"/>
                      <a:pt x="3436" y="7639"/>
                      <a:pt x="2836" y="7639"/>
                    </a:cubicBezTo>
                    <a:cubicBezTo>
                      <a:pt x="2269" y="7639"/>
                      <a:pt x="1835" y="7372"/>
                      <a:pt x="1568" y="6805"/>
                    </a:cubicBezTo>
                    <a:cubicBezTo>
                      <a:pt x="1268" y="6238"/>
                      <a:pt x="1135" y="5404"/>
                      <a:pt x="1135" y="4270"/>
                    </a:cubicBezTo>
                    <a:cubicBezTo>
                      <a:pt x="1135" y="3136"/>
                      <a:pt x="1268" y="2302"/>
                      <a:pt x="1568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35" y="0"/>
                      <a:pt x="1235" y="367"/>
                      <a:pt x="734" y="1101"/>
                    </a:cubicBezTo>
                    <a:cubicBezTo>
                      <a:pt x="267" y="1835"/>
                      <a:pt x="1" y="2869"/>
                      <a:pt x="1" y="4270"/>
                    </a:cubicBezTo>
                    <a:cubicBezTo>
                      <a:pt x="1" y="5638"/>
                      <a:pt x="267" y="6705"/>
                      <a:pt x="734" y="7439"/>
                    </a:cubicBezTo>
                    <a:cubicBezTo>
                      <a:pt x="1235" y="8139"/>
                      <a:pt x="1935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123"/>
              <p:cNvSpPr/>
              <p:nvPr/>
            </p:nvSpPr>
            <p:spPr>
              <a:xfrm>
                <a:off x="5682397" y="4584027"/>
                <a:ext cx="97317" cy="145959"/>
              </a:xfrm>
              <a:custGeom>
                <a:rect b="b" l="l" r="r" t="t"/>
                <a:pathLst>
                  <a:path extrusionOk="0" h="8507" w="5672">
                    <a:moveTo>
                      <a:pt x="2836" y="867"/>
                    </a:moveTo>
                    <a:cubicBezTo>
                      <a:pt x="3403" y="867"/>
                      <a:pt x="3837" y="1168"/>
                      <a:pt x="4137" y="1735"/>
                    </a:cubicBezTo>
                    <a:cubicBezTo>
                      <a:pt x="4404" y="2302"/>
                      <a:pt x="4570" y="3136"/>
                      <a:pt x="4570" y="4270"/>
                    </a:cubicBezTo>
                    <a:cubicBezTo>
                      <a:pt x="4570" y="5404"/>
                      <a:pt x="4404" y="6238"/>
                      <a:pt x="4137" y="6805"/>
                    </a:cubicBezTo>
                    <a:cubicBezTo>
                      <a:pt x="3837" y="7372"/>
                      <a:pt x="3403" y="7639"/>
                      <a:pt x="2836" y="7639"/>
                    </a:cubicBezTo>
                    <a:cubicBezTo>
                      <a:pt x="2269" y="7639"/>
                      <a:pt x="1835" y="7372"/>
                      <a:pt x="1535" y="6805"/>
                    </a:cubicBezTo>
                    <a:cubicBezTo>
                      <a:pt x="1268" y="6238"/>
                      <a:pt x="1101" y="5404"/>
                      <a:pt x="1101" y="4270"/>
                    </a:cubicBezTo>
                    <a:cubicBezTo>
                      <a:pt x="1101" y="3136"/>
                      <a:pt x="1268" y="2302"/>
                      <a:pt x="1535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02" y="0"/>
                      <a:pt x="1201" y="367"/>
                      <a:pt x="734" y="1101"/>
                    </a:cubicBezTo>
                    <a:cubicBezTo>
                      <a:pt x="234" y="1835"/>
                      <a:pt x="0" y="2869"/>
                      <a:pt x="0" y="4270"/>
                    </a:cubicBezTo>
                    <a:cubicBezTo>
                      <a:pt x="0" y="5638"/>
                      <a:pt x="234" y="6705"/>
                      <a:pt x="734" y="7439"/>
                    </a:cubicBezTo>
                    <a:cubicBezTo>
                      <a:pt x="1201" y="8139"/>
                      <a:pt x="1902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123"/>
              <p:cNvSpPr/>
              <p:nvPr/>
            </p:nvSpPr>
            <p:spPr>
              <a:xfrm>
                <a:off x="5811739" y="4586875"/>
                <a:ext cx="111610" cy="140812"/>
              </a:xfrm>
              <a:custGeom>
                <a:rect b="b" l="l" r="r" t="t"/>
                <a:pathLst>
                  <a:path extrusionOk="0" h="8207" w="6505">
                    <a:moveTo>
                      <a:pt x="0" y="1"/>
                    </a:moveTo>
                    <a:lnTo>
                      <a:pt x="0" y="8207"/>
                    </a:lnTo>
                    <a:lnTo>
                      <a:pt x="1101" y="8207"/>
                    </a:lnTo>
                    <a:lnTo>
                      <a:pt x="1101" y="4237"/>
                    </a:lnTo>
                    <a:lnTo>
                      <a:pt x="5037" y="8207"/>
                    </a:lnTo>
                    <a:lnTo>
                      <a:pt x="6505" y="8207"/>
                    </a:lnTo>
                    <a:lnTo>
                      <a:pt x="2135" y="3804"/>
                    </a:lnTo>
                    <a:lnTo>
                      <a:pt x="6205" y="1"/>
                    </a:lnTo>
                    <a:lnTo>
                      <a:pt x="4770" y="1"/>
                    </a:lnTo>
                    <a:lnTo>
                      <a:pt x="1101" y="3470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76" name="Google Shape;2476;p123"/>
            <p:cNvGrpSpPr/>
            <p:nvPr/>
          </p:nvGrpSpPr>
          <p:grpSpPr>
            <a:xfrm>
              <a:off x="3752837" y="3300156"/>
              <a:ext cx="313679" cy="211145"/>
              <a:chOff x="5549975" y="3214075"/>
              <a:chExt cx="504550" cy="339625"/>
            </a:xfrm>
          </p:grpSpPr>
          <p:sp>
            <p:nvSpPr>
              <p:cNvPr id="2477" name="Google Shape;2477;p123"/>
              <p:cNvSpPr/>
              <p:nvPr/>
            </p:nvSpPr>
            <p:spPr>
              <a:xfrm>
                <a:off x="5549975" y="3214075"/>
                <a:ext cx="312750" cy="286725"/>
              </a:xfrm>
              <a:custGeom>
                <a:rect b="b" l="l" r="r" t="t"/>
                <a:pathLst>
                  <a:path extrusionOk="0" h="11469" w="12510">
                    <a:moveTo>
                      <a:pt x="6464" y="1264"/>
                    </a:moveTo>
                    <a:cubicBezTo>
                      <a:pt x="7202" y="1264"/>
                      <a:pt x="7937" y="1452"/>
                      <a:pt x="8606" y="1815"/>
                    </a:cubicBezTo>
                    <a:cubicBezTo>
                      <a:pt x="9674" y="2349"/>
                      <a:pt x="10441" y="3316"/>
                      <a:pt x="10775" y="4417"/>
                    </a:cubicBezTo>
                    <a:cubicBezTo>
                      <a:pt x="11108" y="5585"/>
                      <a:pt x="11008" y="6819"/>
                      <a:pt x="10441" y="7853"/>
                    </a:cubicBezTo>
                    <a:cubicBezTo>
                      <a:pt x="9941" y="8753"/>
                      <a:pt x="9173" y="9521"/>
                      <a:pt x="8206" y="9888"/>
                    </a:cubicBezTo>
                    <a:cubicBezTo>
                      <a:pt x="7647" y="10108"/>
                      <a:pt x="7068" y="10219"/>
                      <a:pt x="6496" y="10219"/>
                    </a:cubicBezTo>
                    <a:cubicBezTo>
                      <a:pt x="5771" y="10219"/>
                      <a:pt x="5056" y="10042"/>
                      <a:pt x="4403" y="9687"/>
                    </a:cubicBezTo>
                    <a:cubicBezTo>
                      <a:pt x="2235" y="8520"/>
                      <a:pt x="1401" y="5785"/>
                      <a:pt x="2569" y="3650"/>
                    </a:cubicBezTo>
                    <a:cubicBezTo>
                      <a:pt x="3069" y="2716"/>
                      <a:pt x="3870" y="1982"/>
                      <a:pt x="4837" y="1582"/>
                    </a:cubicBezTo>
                    <a:cubicBezTo>
                      <a:pt x="5364" y="1368"/>
                      <a:pt x="5915" y="1264"/>
                      <a:pt x="6464" y="1264"/>
                    </a:cubicBezTo>
                    <a:close/>
                    <a:moveTo>
                      <a:pt x="6544" y="1"/>
                    </a:moveTo>
                    <a:cubicBezTo>
                      <a:pt x="5825" y="1"/>
                      <a:pt x="5102" y="138"/>
                      <a:pt x="4403" y="414"/>
                    </a:cubicBezTo>
                    <a:cubicBezTo>
                      <a:pt x="3136" y="915"/>
                      <a:pt x="2102" y="1882"/>
                      <a:pt x="1468" y="3049"/>
                    </a:cubicBezTo>
                    <a:cubicBezTo>
                      <a:pt x="0" y="5851"/>
                      <a:pt x="1034" y="9287"/>
                      <a:pt x="3836" y="10788"/>
                    </a:cubicBezTo>
                    <a:cubicBezTo>
                      <a:pt x="4683" y="11240"/>
                      <a:pt x="5603" y="11468"/>
                      <a:pt x="6532" y="11468"/>
                    </a:cubicBezTo>
                    <a:cubicBezTo>
                      <a:pt x="7251" y="11468"/>
                      <a:pt x="7975" y="11332"/>
                      <a:pt x="8673" y="11055"/>
                    </a:cubicBezTo>
                    <a:cubicBezTo>
                      <a:pt x="9907" y="10555"/>
                      <a:pt x="10908" y="9654"/>
                      <a:pt x="11608" y="8387"/>
                    </a:cubicBezTo>
                    <a:cubicBezTo>
                      <a:pt x="12309" y="7052"/>
                      <a:pt x="12509" y="5518"/>
                      <a:pt x="12042" y="4050"/>
                    </a:cubicBezTo>
                    <a:cubicBezTo>
                      <a:pt x="11575" y="2582"/>
                      <a:pt x="10574" y="1382"/>
                      <a:pt x="9240" y="681"/>
                    </a:cubicBezTo>
                    <a:cubicBezTo>
                      <a:pt x="8394" y="230"/>
                      <a:pt x="7473" y="1"/>
                      <a:pt x="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123"/>
              <p:cNvSpPr/>
              <p:nvPr/>
            </p:nvSpPr>
            <p:spPr>
              <a:xfrm>
                <a:off x="5810975" y="3397850"/>
                <a:ext cx="243550" cy="155850"/>
              </a:xfrm>
              <a:custGeom>
                <a:rect b="b" l="l" r="r" t="t"/>
                <a:pathLst>
                  <a:path extrusionOk="0" h="6234" w="9742">
                    <a:moveTo>
                      <a:pt x="1235" y="1"/>
                    </a:moveTo>
                    <a:cubicBezTo>
                      <a:pt x="972" y="1"/>
                      <a:pt x="740" y="125"/>
                      <a:pt x="601" y="402"/>
                    </a:cubicBezTo>
                    <a:lnTo>
                      <a:pt x="268" y="1036"/>
                    </a:lnTo>
                    <a:cubicBezTo>
                      <a:pt x="1" y="1503"/>
                      <a:pt x="268" y="1903"/>
                      <a:pt x="701" y="2170"/>
                    </a:cubicBezTo>
                    <a:lnTo>
                      <a:pt x="7840" y="6106"/>
                    </a:lnTo>
                    <a:cubicBezTo>
                      <a:pt x="7991" y="6192"/>
                      <a:pt x="8156" y="6233"/>
                      <a:pt x="8319" y="6233"/>
                    </a:cubicBezTo>
                    <a:cubicBezTo>
                      <a:pt x="8657" y="6233"/>
                      <a:pt x="8983" y="6055"/>
                      <a:pt x="9141" y="5739"/>
                    </a:cubicBezTo>
                    <a:lnTo>
                      <a:pt x="9474" y="5105"/>
                    </a:lnTo>
                    <a:cubicBezTo>
                      <a:pt x="9741" y="4705"/>
                      <a:pt x="9575" y="4138"/>
                      <a:pt x="9108" y="3871"/>
                    </a:cubicBezTo>
                    <a:lnTo>
                      <a:pt x="1802" y="168"/>
                    </a:lnTo>
                    <a:cubicBezTo>
                      <a:pt x="1612" y="60"/>
                      <a:pt x="1416" y="1"/>
                      <a:pt x="1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79" name="Google Shape;2479;p123"/>
            <p:cNvGrpSpPr/>
            <p:nvPr/>
          </p:nvGrpSpPr>
          <p:grpSpPr>
            <a:xfrm>
              <a:off x="1481765" y="1632740"/>
              <a:ext cx="255612" cy="255612"/>
              <a:chOff x="1594650" y="976150"/>
              <a:chExt cx="411150" cy="411150"/>
            </a:xfrm>
          </p:grpSpPr>
          <p:sp>
            <p:nvSpPr>
              <p:cNvPr id="2480" name="Google Shape;2480;p123"/>
              <p:cNvSpPr/>
              <p:nvPr/>
            </p:nvSpPr>
            <p:spPr>
              <a:xfrm>
                <a:off x="1594650" y="976150"/>
                <a:ext cx="411150" cy="411150"/>
              </a:xfrm>
              <a:custGeom>
                <a:rect b="b" l="l" r="r" t="t"/>
                <a:pathLst>
                  <a:path extrusionOk="0" h="16446" w="16446">
                    <a:moveTo>
                      <a:pt x="8206" y="1201"/>
                    </a:moveTo>
                    <a:cubicBezTo>
                      <a:pt x="12109" y="1201"/>
                      <a:pt x="15211" y="4337"/>
                      <a:pt x="15211" y="8206"/>
                    </a:cubicBezTo>
                    <a:cubicBezTo>
                      <a:pt x="15211" y="12109"/>
                      <a:pt x="12109" y="15211"/>
                      <a:pt x="8206" y="15211"/>
                    </a:cubicBezTo>
                    <a:cubicBezTo>
                      <a:pt x="4337" y="15211"/>
                      <a:pt x="1201" y="12109"/>
                      <a:pt x="1201" y="8206"/>
                    </a:cubicBezTo>
                    <a:cubicBezTo>
                      <a:pt x="1201" y="4337"/>
                      <a:pt x="4337" y="1201"/>
                      <a:pt x="8206" y="1201"/>
                    </a:cubicBezTo>
                    <a:close/>
                    <a:moveTo>
                      <a:pt x="8206" y="0"/>
                    </a:moveTo>
                    <a:cubicBezTo>
                      <a:pt x="3670" y="0"/>
                      <a:pt x="0" y="3669"/>
                      <a:pt x="0" y="8206"/>
                    </a:cubicBezTo>
                    <a:cubicBezTo>
                      <a:pt x="0" y="12776"/>
                      <a:pt x="3670" y="16445"/>
                      <a:pt x="8206" y="16445"/>
                    </a:cubicBezTo>
                    <a:cubicBezTo>
                      <a:pt x="12776" y="16445"/>
                      <a:pt x="16445" y="12776"/>
                      <a:pt x="16445" y="8206"/>
                    </a:cubicBezTo>
                    <a:cubicBezTo>
                      <a:pt x="16445" y="3669"/>
                      <a:pt x="12776" y="0"/>
                      <a:pt x="8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123"/>
              <p:cNvSpPr/>
              <p:nvPr/>
            </p:nvSpPr>
            <p:spPr>
              <a:xfrm>
                <a:off x="1735575" y="1056200"/>
                <a:ext cx="129275" cy="129275"/>
              </a:xfrm>
              <a:custGeom>
                <a:rect b="b" l="l" r="r" t="t"/>
                <a:pathLst>
                  <a:path extrusionOk="0" h="5171" w="5171">
                    <a:moveTo>
                      <a:pt x="2569" y="0"/>
                    </a:move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4003"/>
                      <a:pt x="1168" y="5171"/>
                      <a:pt x="2569" y="5171"/>
                    </a:cubicBezTo>
                    <a:cubicBezTo>
                      <a:pt x="4003" y="5171"/>
                      <a:pt x="5171" y="4003"/>
                      <a:pt x="5171" y="2602"/>
                    </a:cubicBezTo>
                    <a:cubicBezTo>
                      <a:pt x="5171" y="1135"/>
                      <a:pt x="4003" y="0"/>
                      <a:pt x="2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123"/>
              <p:cNvSpPr/>
              <p:nvPr/>
            </p:nvSpPr>
            <p:spPr>
              <a:xfrm>
                <a:off x="1689700" y="1196300"/>
                <a:ext cx="221025" cy="100925"/>
              </a:xfrm>
              <a:custGeom>
                <a:rect b="b" l="l" r="r" t="t"/>
                <a:pathLst>
                  <a:path extrusionOk="0" h="4037" w="8841">
                    <a:moveTo>
                      <a:pt x="2670" y="0"/>
                    </a:moveTo>
                    <a:cubicBezTo>
                      <a:pt x="1202" y="0"/>
                      <a:pt x="1" y="1201"/>
                      <a:pt x="1" y="2669"/>
                    </a:cubicBezTo>
                    <a:lnTo>
                      <a:pt x="1" y="4037"/>
                    </a:lnTo>
                    <a:lnTo>
                      <a:pt x="8841" y="4037"/>
                    </a:lnTo>
                    <a:lnTo>
                      <a:pt x="8841" y="2669"/>
                    </a:lnTo>
                    <a:cubicBezTo>
                      <a:pt x="8841" y="1201"/>
                      <a:pt x="7606" y="0"/>
                      <a:pt x="6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rotWithShape="0" algn="bl" dir="5400000" dist="76200">
                  <a:schemeClr val="dk1">
                    <a:alpha val="149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74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fmla="val -17374" name="adj1"/>
              <a:gd fmla="val 73101" name="adj2"/>
              <a:gd fmla="val 0" name="adj3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47625">
              <a:schemeClr val="dk1">
                <a:alpha val="2470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74"/>
          <p:cNvSpPr txBox="1"/>
          <p:nvPr>
            <p:ph type="title"/>
          </p:nvPr>
        </p:nvSpPr>
        <p:spPr>
          <a:xfrm>
            <a:off x="2469312" y="1695979"/>
            <a:ext cx="42054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VS. SOLUTION</a:t>
            </a:r>
            <a:endParaRPr/>
          </a:p>
        </p:txBody>
      </p:sp>
      <p:grpSp>
        <p:nvGrpSpPr>
          <p:cNvPr id="1484" name="Google Shape;1484;p74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485" name="Google Shape;1485;p74"/>
            <p:cNvSpPr/>
            <p:nvPr/>
          </p:nvSpPr>
          <p:spPr>
            <a:xfrm>
              <a:off x="4981963" y="3755000"/>
              <a:ext cx="1001575" cy="735575"/>
            </a:xfrm>
            <a:custGeom>
              <a:rect b="b" l="l" r="r" t="t"/>
              <a:pathLst>
                <a:path extrusionOk="0" h="29423" w="40063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76200">
                <a:schemeClr val="dk1">
                  <a:alpha val="16862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4"/>
            <p:cNvSpPr/>
            <p:nvPr/>
          </p:nvSpPr>
          <p:spPr>
            <a:xfrm>
              <a:off x="5092913" y="3848450"/>
              <a:ext cx="357950" cy="289550"/>
            </a:xfrm>
            <a:custGeom>
              <a:rect b="b" l="l" r="r" t="t"/>
              <a:pathLst>
                <a:path extrusionOk="0" h="11582" w="14318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4"/>
            <p:cNvSpPr/>
            <p:nvPr/>
          </p:nvSpPr>
          <p:spPr>
            <a:xfrm>
              <a:off x="5092913" y="4207125"/>
              <a:ext cx="779675" cy="30425"/>
            </a:xfrm>
            <a:custGeom>
              <a:rect b="b" l="l" r="r" t="t"/>
              <a:pathLst>
                <a:path extrusionOk="0" h="1217" w="31187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2078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4"/>
            <p:cNvSpPr/>
            <p:nvPr/>
          </p:nvSpPr>
          <p:spPr>
            <a:xfrm>
              <a:off x="5092913" y="4286900"/>
              <a:ext cx="779675" cy="30425"/>
            </a:xfrm>
            <a:custGeom>
              <a:rect b="b" l="l" r="r" t="t"/>
              <a:pathLst>
                <a:path extrusionOk="0" h="1217" w="31187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2078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4"/>
            <p:cNvSpPr/>
            <p:nvPr/>
          </p:nvSpPr>
          <p:spPr>
            <a:xfrm>
              <a:off x="5092913" y="4365950"/>
              <a:ext cx="295625" cy="30400"/>
            </a:xfrm>
            <a:custGeom>
              <a:rect b="b" l="l" r="r" t="t"/>
              <a:pathLst>
                <a:path extrusionOk="0" h="1216" w="11825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57150">
                <a:schemeClr val="dk1">
                  <a:alpha val="2078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4"/>
            <p:cNvSpPr/>
            <p:nvPr/>
          </p:nvSpPr>
          <p:spPr>
            <a:xfrm>
              <a:off x="5515413" y="3848450"/>
              <a:ext cx="357950" cy="289550"/>
            </a:xfrm>
            <a:custGeom>
              <a:rect b="b" l="l" r="r" t="t"/>
              <a:pathLst>
                <a:path extrusionOk="0" h="11582" w="14318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7620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74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492" name="Google Shape;1492;p74"/>
            <p:cNvSpPr/>
            <p:nvPr/>
          </p:nvSpPr>
          <p:spPr>
            <a:xfrm>
              <a:off x="4842900" y="2922987"/>
              <a:ext cx="436632" cy="284986"/>
            </a:xfrm>
            <a:custGeom>
              <a:rect b="b" l="l" r="r" t="t"/>
              <a:pathLst>
                <a:path extrusionOk="0" h="23446" w="35922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5352EE">
                  <a:alpha val="17647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4"/>
            <p:cNvSpPr/>
            <p:nvPr/>
          </p:nvSpPr>
          <p:spPr>
            <a:xfrm>
              <a:off x="4917676" y="3006198"/>
              <a:ext cx="287065" cy="60824"/>
            </a:xfrm>
            <a:custGeom>
              <a:rect b="b" l="l" r="r" t="t"/>
              <a:pathLst>
                <a:path extrusionOk="0" h="5004" w="23617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5352EE">
                  <a:alpha val="17647"/>
                </a:srgbClr>
              </a:outerShdw>
              <a:reflection blurRad="0" dir="5400000" dist="76200" endA="0" endPos="26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4" name="Google Shape;1494;p74"/>
          <p:cNvSpPr/>
          <p:nvPr/>
        </p:nvSpPr>
        <p:spPr>
          <a:xfrm>
            <a:off x="847750" y="4125125"/>
            <a:ext cx="356425" cy="355650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74"/>
          <p:cNvSpPr/>
          <p:nvPr/>
        </p:nvSpPr>
        <p:spPr>
          <a:xfrm>
            <a:off x="8077075" y="801150"/>
            <a:ext cx="250775" cy="2507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74"/>
          <p:cNvSpPr txBox="1"/>
          <p:nvPr>
            <p:ph idx="2" type="title"/>
          </p:nvPr>
        </p:nvSpPr>
        <p:spPr>
          <a:xfrm>
            <a:off x="1639207" y="935175"/>
            <a:ext cx="969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75"/>
          <p:cNvSpPr txBox="1"/>
          <p:nvPr>
            <p:ph type="title"/>
          </p:nvPr>
        </p:nvSpPr>
        <p:spPr>
          <a:xfrm>
            <a:off x="768775" y="1153225"/>
            <a:ext cx="5316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02" name="Google Shape;1502;p75"/>
          <p:cNvSpPr txBox="1"/>
          <p:nvPr>
            <p:ph idx="1" type="body"/>
          </p:nvPr>
        </p:nvSpPr>
        <p:spPr>
          <a:xfrm>
            <a:off x="980450" y="2303650"/>
            <a:ext cx="59481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English learners faces challenges when they speak E.L correctly due to limited feedback on their speech while English teachers’ feedback is costly and time consuming.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current speech recognition technology is not accurate enough to provide reliable feedback on pronunciation, which can hinder the learning process.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03" name="Google Shape;1503;p75"/>
          <p:cNvGrpSpPr/>
          <p:nvPr/>
        </p:nvGrpSpPr>
        <p:grpSpPr>
          <a:xfrm>
            <a:off x="6733567" y="1015032"/>
            <a:ext cx="1580451" cy="1652631"/>
            <a:chOff x="5079450" y="1427221"/>
            <a:chExt cx="2978050" cy="2565400"/>
          </a:xfrm>
        </p:grpSpPr>
        <p:grpSp>
          <p:nvGrpSpPr>
            <p:cNvPr id="1504" name="Google Shape;1504;p75"/>
            <p:cNvGrpSpPr/>
            <p:nvPr/>
          </p:nvGrpSpPr>
          <p:grpSpPr>
            <a:xfrm>
              <a:off x="5079450" y="1427221"/>
              <a:ext cx="2978050" cy="2565400"/>
              <a:chOff x="5079450" y="1388500"/>
              <a:chExt cx="2978050" cy="2565400"/>
            </a:xfrm>
          </p:grpSpPr>
          <p:sp>
            <p:nvSpPr>
              <p:cNvPr id="1505" name="Google Shape;1505;p75"/>
              <p:cNvSpPr/>
              <p:nvPr/>
            </p:nvSpPr>
            <p:spPr>
              <a:xfrm>
                <a:off x="5654675" y="1388500"/>
                <a:ext cx="1268300" cy="2565400"/>
              </a:xfrm>
              <a:custGeom>
                <a:rect b="b" l="l" r="r" t="t"/>
                <a:pathLst>
                  <a:path extrusionOk="0" h="102616" w="50732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75"/>
              <p:cNvSpPr/>
              <p:nvPr/>
            </p:nvSpPr>
            <p:spPr>
              <a:xfrm>
                <a:off x="5680525" y="2759350"/>
                <a:ext cx="1215850" cy="1159600"/>
              </a:xfrm>
              <a:custGeom>
                <a:rect b="b" l="l" r="r" t="t"/>
                <a:pathLst>
                  <a:path extrusionOk="0" h="46384" w="48634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117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75"/>
              <p:cNvSpPr/>
              <p:nvPr/>
            </p:nvSpPr>
            <p:spPr>
              <a:xfrm>
                <a:off x="5796775" y="2963000"/>
                <a:ext cx="1001575" cy="735575"/>
              </a:xfrm>
              <a:custGeom>
                <a:rect b="b" l="l" r="r" t="t"/>
                <a:pathLst>
                  <a:path extrusionOk="0" h="29423" w="40063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75"/>
              <p:cNvSpPr/>
              <p:nvPr/>
            </p:nvSpPr>
            <p:spPr>
              <a:xfrm>
                <a:off x="5907725" y="3056450"/>
                <a:ext cx="357950" cy="289550"/>
              </a:xfrm>
              <a:custGeom>
                <a:rect b="b" l="l" r="r" t="t"/>
                <a:pathLst>
                  <a:path extrusionOk="0" h="11582" w="14318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lnTo>
                      <a:pt x="1" y="10791"/>
                    </a:lnTo>
                    <a:cubicBezTo>
                      <a:pt x="1" y="11247"/>
                      <a:pt x="366" y="11581"/>
                      <a:pt x="791" y="11581"/>
                    </a:cubicBezTo>
                    <a:lnTo>
                      <a:pt x="13527" y="11581"/>
                    </a:lnTo>
                    <a:cubicBezTo>
                      <a:pt x="13952" y="11581"/>
                      <a:pt x="14287" y="11247"/>
                      <a:pt x="14317" y="10791"/>
                    </a:cubicBezTo>
                    <a:lnTo>
                      <a:pt x="14317" y="791"/>
                    </a:lnTo>
                    <a:cubicBezTo>
                      <a:pt x="14317" y="335"/>
                      <a:pt x="13952" y="1"/>
                      <a:pt x="135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4EB3E4">
                      <a:alpha val="57254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75"/>
              <p:cNvSpPr/>
              <p:nvPr/>
            </p:nvSpPr>
            <p:spPr>
              <a:xfrm>
                <a:off x="6330225" y="3056450"/>
                <a:ext cx="357950" cy="289550"/>
              </a:xfrm>
              <a:custGeom>
                <a:rect b="b" l="l" r="r" t="t"/>
                <a:pathLst>
                  <a:path extrusionOk="0" h="11582" w="14318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lnTo>
                      <a:pt x="1" y="10791"/>
                    </a:lnTo>
                    <a:cubicBezTo>
                      <a:pt x="1" y="11247"/>
                      <a:pt x="396" y="11581"/>
                      <a:pt x="791" y="11581"/>
                    </a:cubicBezTo>
                    <a:lnTo>
                      <a:pt x="13527" y="11581"/>
                    </a:lnTo>
                    <a:cubicBezTo>
                      <a:pt x="13952" y="11581"/>
                      <a:pt x="14287" y="11247"/>
                      <a:pt x="14317" y="10791"/>
                    </a:cubicBezTo>
                    <a:lnTo>
                      <a:pt x="14317" y="791"/>
                    </a:lnTo>
                    <a:cubicBezTo>
                      <a:pt x="14317" y="335"/>
                      <a:pt x="13952" y="1"/>
                      <a:pt x="135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4EB3E4">
                      <a:alpha val="57254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75"/>
              <p:cNvSpPr/>
              <p:nvPr/>
            </p:nvSpPr>
            <p:spPr>
              <a:xfrm>
                <a:off x="5907725" y="3415125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75"/>
              <p:cNvSpPr/>
              <p:nvPr/>
            </p:nvSpPr>
            <p:spPr>
              <a:xfrm>
                <a:off x="5907725" y="3494900"/>
                <a:ext cx="779675" cy="30425"/>
              </a:xfrm>
              <a:custGeom>
                <a:rect b="b" l="l" r="r" t="t"/>
                <a:pathLst>
                  <a:path extrusionOk="0" h="1217" w="31187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75"/>
              <p:cNvSpPr/>
              <p:nvPr/>
            </p:nvSpPr>
            <p:spPr>
              <a:xfrm>
                <a:off x="5907725" y="3573950"/>
                <a:ext cx="295625" cy="30400"/>
              </a:xfrm>
              <a:custGeom>
                <a:rect b="b" l="l" r="r" t="t"/>
                <a:pathLst>
                  <a:path extrusionOk="0" h="1216" w="11825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75"/>
              <p:cNvSpPr/>
              <p:nvPr/>
            </p:nvSpPr>
            <p:spPr>
              <a:xfrm>
                <a:off x="5680525" y="1424225"/>
                <a:ext cx="1215850" cy="180100"/>
              </a:xfrm>
              <a:custGeom>
                <a:rect b="b" l="l" r="r" t="t"/>
                <a:pathLst>
                  <a:path extrusionOk="0" h="7204" w="48634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75"/>
              <p:cNvSpPr/>
              <p:nvPr/>
            </p:nvSpPr>
            <p:spPr>
              <a:xfrm>
                <a:off x="5680525" y="1602775"/>
                <a:ext cx="1215850" cy="1155075"/>
              </a:xfrm>
              <a:custGeom>
                <a:rect b="b" l="l" r="r" t="t"/>
                <a:pathLst>
                  <a:path extrusionOk="0" h="46203" w="48634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75"/>
              <p:cNvSpPr/>
              <p:nvPr/>
            </p:nvSpPr>
            <p:spPr>
              <a:xfrm>
                <a:off x="6071875" y="2451575"/>
                <a:ext cx="406550" cy="34225"/>
              </a:xfrm>
              <a:custGeom>
                <a:rect b="b" l="l" r="r" t="t"/>
                <a:pathLst>
                  <a:path extrusionOk="0" h="1369" w="16262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75"/>
              <p:cNvSpPr/>
              <p:nvPr/>
            </p:nvSpPr>
            <p:spPr>
              <a:xfrm>
                <a:off x="6153925" y="2538200"/>
                <a:ext cx="243200" cy="35000"/>
              </a:xfrm>
              <a:custGeom>
                <a:rect b="b" l="l" r="r" t="t"/>
                <a:pathLst>
                  <a:path extrusionOk="0" h="1400" w="9728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75"/>
              <p:cNvSpPr/>
              <p:nvPr/>
            </p:nvSpPr>
            <p:spPr>
              <a:xfrm>
                <a:off x="7514150" y="3391575"/>
                <a:ext cx="497750" cy="64600"/>
              </a:xfrm>
              <a:custGeom>
                <a:rect b="b" l="l" r="r" t="t"/>
                <a:pathLst>
                  <a:path extrusionOk="0" h="2584" w="19910">
                    <a:moveTo>
                      <a:pt x="1277" y="0"/>
                    </a:moveTo>
                    <a:cubicBezTo>
                      <a:pt x="547" y="0"/>
                      <a:pt x="0" y="578"/>
                      <a:pt x="0" y="1307"/>
                    </a:cubicBezTo>
                    <a:cubicBezTo>
                      <a:pt x="0" y="2006"/>
                      <a:pt x="547" y="2584"/>
                      <a:pt x="1277" y="2584"/>
                    </a:cubicBezTo>
                    <a:lnTo>
                      <a:pt x="18602" y="2584"/>
                    </a:lnTo>
                    <a:cubicBezTo>
                      <a:pt x="19332" y="2584"/>
                      <a:pt x="19909" y="2006"/>
                      <a:pt x="19909" y="1307"/>
                    </a:cubicBezTo>
                    <a:cubicBezTo>
                      <a:pt x="19909" y="578"/>
                      <a:pt x="19332" y="0"/>
                      <a:pt x="18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75"/>
              <p:cNvSpPr/>
              <p:nvPr/>
            </p:nvSpPr>
            <p:spPr>
              <a:xfrm>
                <a:off x="7512625" y="3529100"/>
                <a:ext cx="250800" cy="64625"/>
              </a:xfrm>
              <a:custGeom>
                <a:rect b="b" l="l" r="r" t="t"/>
                <a:pathLst>
                  <a:path extrusionOk="0" h="2585" w="10032">
                    <a:moveTo>
                      <a:pt x="1308" y="1"/>
                    </a:moveTo>
                    <a:cubicBezTo>
                      <a:pt x="578" y="1"/>
                      <a:pt x="0" y="578"/>
                      <a:pt x="0" y="1308"/>
                    </a:cubicBezTo>
                    <a:cubicBezTo>
                      <a:pt x="0" y="2037"/>
                      <a:pt x="578" y="2584"/>
                      <a:pt x="1308" y="2584"/>
                    </a:cubicBezTo>
                    <a:lnTo>
                      <a:pt x="8754" y="2584"/>
                    </a:lnTo>
                    <a:cubicBezTo>
                      <a:pt x="9484" y="2584"/>
                      <a:pt x="10031" y="1976"/>
                      <a:pt x="10031" y="1308"/>
                    </a:cubicBezTo>
                    <a:cubicBezTo>
                      <a:pt x="10031" y="578"/>
                      <a:pt x="9484" y="1"/>
                      <a:pt x="8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75"/>
              <p:cNvSpPr/>
              <p:nvPr/>
            </p:nvSpPr>
            <p:spPr>
              <a:xfrm>
                <a:off x="6719661" y="1828475"/>
                <a:ext cx="864775" cy="1223450"/>
              </a:xfrm>
              <a:custGeom>
                <a:rect b="b" l="l" r="r" t="t"/>
                <a:pathLst>
                  <a:path extrusionOk="0" h="48938" w="34591">
                    <a:moveTo>
                      <a:pt x="2037" y="0"/>
                    </a:moveTo>
                    <a:cubicBezTo>
                      <a:pt x="912" y="0"/>
                      <a:pt x="0" y="912"/>
                      <a:pt x="0" y="2007"/>
                    </a:cubicBezTo>
                    <a:lnTo>
                      <a:pt x="0" y="46901"/>
                    </a:lnTo>
                    <a:cubicBezTo>
                      <a:pt x="0" y="48025"/>
                      <a:pt x="943" y="48937"/>
                      <a:pt x="2037" y="48937"/>
                    </a:cubicBezTo>
                    <a:lnTo>
                      <a:pt x="32585" y="48937"/>
                    </a:lnTo>
                    <a:cubicBezTo>
                      <a:pt x="33679" y="48937"/>
                      <a:pt x="34591" y="47995"/>
                      <a:pt x="34591" y="46901"/>
                    </a:cubicBezTo>
                    <a:lnTo>
                      <a:pt x="34591" y="2007"/>
                    </a:lnTo>
                    <a:cubicBezTo>
                      <a:pt x="34591" y="912"/>
                      <a:pt x="33679" y="0"/>
                      <a:pt x="325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75"/>
              <p:cNvSpPr/>
              <p:nvPr/>
            </p:nvSpPr>
            <p:spPr>
              <a:xfrm>
                <a:off x="5084000" y="2953875"/>
                <a:ext cx="505350" cy="505350"/>
              </a:xfrm>
              <a:custGeom>
                <a:rect b="b" l="l" r="r" t="t"/>
                <a:pathLst>
                  <a:path extrusionOk="0" h="20214" w="20214">
                    <a:moveTo>
                      <a:pt x="20214" y="10092"/>
                    </a:moveTo>
                    <a:cubicBezTo>
                      <a:pt x="20214" y="15684"/>
                      <a:pt x="15685" y="20213"/>
                      <a:pt x="10123" y="20213"/>
                    </a:cubicBezTo>
                    <a:cubicBezTo>
                      <a:pt x="4530" y="20213"/>
                      <a:pt x="1" y="15684"/>
                      <a:pt x="1" y="10092"/>
                    </a:cubicBezTo>
                    <a:cubicBezTo>
                      <a:pt x="1" y="4529"/>
                      <a:pt x="4530" y="0"/>
                      <a:pt x="10123" y="0"/>
                    </a:cubicBezTo>
                    <a:cubicBezTo>
                      <a:pt x="15685" y="0"/>
                      <a:pt x="20214" y="4529"/>
                      <a:pt x="20214" y="10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75"/>
              <p:cNvSpPr/>
              <p:nvPr/>
            </p:nvSpPr>
            <p:spPr>
              <a:xfrm>
                <a:off x="5264875" y="3084575"/>
                <a:ext cx="214300" cy="248500"/>
              </a:xfrm>
              <a:custGeom>
                <a:rect b="b" l="l" r="r" t="t"/>
                <a:pathLst>
                  <a:path extrusionOk="0" h="9940" w="8572">
                    <a:moveTo>
                      <a:pt x="0" y="0"/>
                    </a:moveTo>
                    <a:lnTo>
                      <a:pt x="0" y="4985"/>
                    </a:lnTo>
                    <a:lnTo>
                      <a:pt x="0" y="9940"/>
                    </a:lnTo>
                    <a:lnTo>
                      <a:pt x="4286" y="7447"/>
                    </a:lnTo>
                    <a:lnTo>
                      <a:pt x="8572" y="4985"/>
                    </a:lnTo>
                    <a:lnTo>
                      <a:pt x="4286" y="25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75"/>
              <p:cNvSpPr/>
              <p:nvPr/>
            </p:nvSpPr>
            <p:spPr>
              <a:xfrm>
                <a:off x="7071750" y="2735775"/>
                <a:ext cx="805525" cy="232550"/>
              </a:xfrm>
              <a:custGeom>
                <a:rect b="b" l="l" r="r" t="t"/>
                <a:pathLst>
                  <a:path extrusionOk="0" h="9302" w="32221">
                    <a:moveTo>
                      <a:pt x="1369" y="1"/>
                    </a:moveTo>
                    <a:cubicBezTo>
                      <a:pt x="609" y="1"/>
                      <a:pt x="1" y="609"/>
                      <a:pt x="1" y="1369"/>
                    </a:cubicBezTo>
                    <a:lnTo>
                      <a:pt x="1" y="7904"/>
                    </a:lnTo>
                    <a:cubicBezTo>
                      <a:pt x="1" y="8664"/>
                      <a:pt x="609" y="9302"/>
                      <a:pt x="1369" y="9302"/>
                    </a:cubicBezTo>
                    <a:lnTo>
                      <a:pt x="30853" y="9302"/>
                    </a:lnTo>
                    <a:cubicBezTo>
                      <a:pt x="31612" y="9302"/>
                      <a:pt x="32220" y="8694"/>
                      <a:pt x="32220" y="7904"/>
                    </a:cubicBezTo>
                    <a:lnTo>
                      <a:pt x="32220" y="1369"/>
                    </a:lnTo>
                    <a:cubicBezTo>
                      <a:pt x="32220" y="609"/>
                      <a:pt x="31612" y="1"/>
                      <a:pt x="30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75"/>
              <p:cNvSpPr/>
              <p:nvPr/>
            </p:nvSpPr>
            <p:spPr>
              <a:xfrm>
                <a:off x="7121900" y="2775300"/>
                <a:ext cx="170250" cy="155050"/>
              </a:xfrm>
              <a:custGeom>
                <a:rect b="b" l="l" r="r" t="t"/>
                <a:pathLst>
                  <a:path extrusionOk="0" h="6202" w="6810">
                    <a:moveTo>
                      <a:pt x="3405" y="0"/>
                    </a:moveTo>
                    <a:cubicBezTo>
                      <a:pt x="2615" y="0"/>
                      <a:pt x="1825" y="304"/>
                      <a:pt x="1217" y="912"/>
                    </a:cubicBezTo>
                    <a:cubicBezTo>
                      <a:pt x="1" y="2128"/>
                      <a:pt x="1" y="4073"/>
                      <a:pt x="1217" y="5289"/>
                    </a:cubicBezTo>
                    <a:cubicBezTo>
                      <a:pt x="1825" y="5897"/>
                      <a:pt x="2615" y="6201"/>
                      <a:pt x="3405" y="6201"/>
                    </a:cubicBezTo>
                    <a:cubicBezTo>
                      <a:pt x="4196" y="6201"/>
                      <a:pt x="4986" y="5897"/>
                      <a:pt x="5594" y="5289"/>
                    </a:cubicBezTo>
                    <a:cubicBezTo>
                      <a:pt x="6810" y="4073"/>
                      <a:pt x="6810" y="2128"/>
                      <a:pt x="5594" y="912"/>
                    </a:cubicBezTo>
                    <a:cubicBezTo>
                      <a:pt x="4986" y="304"/>
                      <a:pt x="4196" y="0"/>
                      <a:pt x="3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75"/>
              <p:cNvSpPr/>
              <p:nvPr/>
            </p:nvSpPr>
            <p:spPr>
              <a:xfrm>
                <a:off x="7345325" y="2811000"/>
                <a:ext cx="284975" cy="25100"/>
              </a:xfrm>
              <a:custGeom>
                <a:rect b="b" l="l" r="r" t="t"/>
                <a:pathLst>
                  <a:path extrusionOk="0" h="1004" w="11399">
                    <a:moveTo>
                      <a:pt x="487" y="1"/>
                    </a:moveTo>
                    <a:cubicBezTo>
                      <a:pt x="243" y="1"/>
                      <a:pt x="0" y="244"/>
                      <a:pt x="0" y="518"/>
                    </a:cubicBezTo>
                    <a:cubicBezTo>
                      <a:pt x="0" y="761"/>
                      <a:pt x="243" y="1004"/>
                      <a:pt x="487" y="1004"/>
                    </a:cubicBezTo>
                    <a:lnTo>
                      <a:pt x="10912" y="1004"/>
                    </a:lnTo>
                    <a:cubicBezTo>
                      <a:pt x="11186" y="1004"/>
                      <a:pt x="11399" y="822"/>
                      <a:pt x="11399" y="518"/>
                    </a:cubicBezTo>
                    <a:cubicBezTo>
                      <a:pt x="11399" y="244"/>
                      <a:pt x="11186" y="1"/>
                      <a:pt x="10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75"/>
              <p:cNvSpPr/>
              <p:nvPr/>
            </p:nvSpPr>
            <p:spPr>
              <a:xfrm>
                <a:off x="7661425" y="2811000"/>
                <a:ext cx="142900" cy="25100"/>
              </a:xfrm>
              <a:custGeom>
                <a:rect b="b" l="l" r="r" t="t"/>
                <a:pathLst>
                  <a:path extrusionOk="0" h="1004" w="5716">
                    <a:moveTo>
                      <a:pt x="518" y="1"/>
                    </a:moveTo>
                    <a:cubicBezTo>
                      <a:pt x="244" y="1"/>
                      <a:pt x="1" y="244"/>
                      <a:pt x="1" y="518"/>
                    </a:cubicBezTo>
                    <a:cubicBezTo>
                      <a:pt x="1" y="761"/>
                      <a:pt x="244" y="1004"/>
                      <a:pt x="518" y="1004"/>
                    </a:cubicBezTo>
                    <a:lnTo>
                      <a:pt x="5229" y="1004"/>
                    </a:lnTo>
                    <a:cubicBezTo>
                      <a:pt x="5472" y="1004"/>
                      <a:pt x="5685" y="822"/>
                      <a:pt x="5715" y="518"/>
                    </a:cubicBezTo>
                    <a:cubicBezTo>
                      <a:pt x="5715" y="244"/>
                      <a:pt x="5472" y="1"/>
                      <a:pt x="5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75"/>
              <p:cNvSpPr/>
              <p:nvPr/>
            </p:nvSpPr>
            <p:spPr>
              <a:xfrm>
                <a:off x="7345325" y="2873325"/>
                <a:ext cx="171000" cy="24350"/>
              </a:xfrm>
              <a:custGeom>
                <a:rect b="b" l="l" r="r" t="t"/>
                <a:pathLst>
                  <a:path extrusionOk="0" h="974" w="6840">
                    <a:moveTo>
                      <a:pt x="487" y="0"/>
                    </a:moveTo>
                    <a:cubicBezTo>
                      <a:pt x="243" y="0"/>
                      <a:pt x="0" y="213"/>
                      <a:pt x="0" y="487"/>
                    </a:cubicBezTo>
                    <a:cubicBezTo>
                      <a:pt x="0" y="760"/>
                      <a:pt x="243" y="973"/>
                      <a:pt x="487" y="973"/>
                    </a:cubicBezTo>
                    <a:lnTo>
                      <a:pt x="6353" y="973"/>
                    </a:lnTo>
                    <a:cubicBezTo>
                      <a:pt x="6627" y="973"/>
                      <a:pt x="6839" y="760"/>
                      <a:pt x="6839" y="487"/>
                    </a:cubicBezTo>
                    <a:cubicBezTo>
                      <a:pt x="6839" y="213"/>
                      <a:pt x="6627" y="0"/>
                      <a:pt x="6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75"/>
              <p:cNvSpPr/>
              <p:nvPr/>
            </p:nvSpPr>
            <p:spPr>
              <a:xfrm>
                <a:off x="6850750" y="3205400"/>
                <a:ext cx="473450" cy="554725"/>
              </a:xfrm>
              <a:custGeom>
                <a:rect b="b" l="l" r="r" t="t"/>
                <a:pathLst>
                  <a:path extrusionOk="0" h="22189" w="18938">
                    <a:moveTo>
                      <a:pt x="14044" y="14073"/>
                    </a:moveTo>
                    <a:lnTo>
                      <a:pt x="14044" y="14073"/>
                    </a:lnTo>
                    <a:cubicBezTo>
                      <a:pt x="13253" y="14864"/>
                      <a:pt x="12220" y="15289"/>
                      <a:pt x="11095" y="15289"/>
                    </a:cubicBezTo>
                    <a:cubicBezTo>
                      <a:pt x="8816" y="15289"/>
                      <a:pt x="6901" y="13405"/>
                      <a:pt x="6901" y="11095"/>
                    </a:cubicBezTo>
                    <a:cubicBezTo>
                      <a:pt x="6901" y="8815"/>
                      <a:pt x="8785" y="6930"/>
                      <a:pt x="11095" y="6930"/>
                    </a:cubicBezTo>
                    <a:lnTo>
                      <a:pt x="11095" y="0"/>
                    </a:lnTo>
                    <a:cubicBezTo>
                      <a:pt x="4986" y="0"/>
                      <a:pt x="1" y="4985"/>
                      <a:pt x="1" y="11095"/>
                    </a:cubicBezTo>
                    <a:cubicBezTo>
                      <a:pt x="1" y="17204"/>
                      <a:pt x="4986" y="22189"/>
                      <a:pt x="11095" y="22189"/>
                    </a:cubicBezTo>
                    <a:cubicBezTo>
                      <a:pt x="14044" y="22189"/>
                      <a:pt x="16840" y="21064"/>
                      <a:pt x="18937" y="18967"/>
                    </a:cubicBezTo>
                    <a:lnTo>
                      <a:pt x="18937" y="189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75"/>
              <p:cNvSpPr/>
              <p:nvPr/>
            </p:nvSpPr>
            <p:spPr>
              <a:xfrm>
                <a:off x="7128125" y="3206150"/>
                <a:ext cx="277375" cy="474200"/>
              </a:xfrm>
              <a:custGeom>
                <a:rect b="b" l="l" r="r" t="t"/>
                <a:pathLst>
                  <a:path extrusionOk="0" h="18968" w="11095">
                    <a:moveTo>
                      <a:pt x="0" y="1"/>
                    </a:moveTo>
                    <a:lnTo>
                      <a:pt x="0" y="6931"/>
                    </a:lnTo>
                    <a:cubicBezTo>
                      <a:pt x="2280" y="6931"/>
                      <a:pt x="4195" y="8785"/>
                      <a:pt x="4195" y="11095"/>
                    </a:cubicBezTo>
                    <a:cubicBezTo>
                      <a:pt x="4195" y="12220"/>
                      <a:pt x="3769" y="13284"/>
                      <a:pt x="2979" y="14074"/>
                    </a:cubicBezTo>
                    <a:lnTo>
                      <a:pt x="7873" y="18967"/>
                    </a:lnTo>
                    <a:cubicBezTo>
                      <a:pt x="9970" y="16840"/>
                      <a:pt x="11095" y="14074"/>
                      <a:pt x="11095" y="11095"/>
                    </a:cubicBezTo>
                    <a:cubicBezTo>
                      <a:pt x="11095" y="4986"/>
                      <a:pt x="6110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75"/>
              <p:cNvSpPr/>
              <p:nvPr/>
            </p:nvSpPr>
            <p:spPr>
              <a:xfrm>
                <a:off x="5410750" y="2275300"/>
                <a:ext cx="587425" cy="587400"/>
              </a:xfrm>
              <a:custGeom>
                <a:rect b="b" l="l" r="r" t="t"/>
                <a:pathLst>
                  <a:path extrusionOk="0" h="23496" w="23497">
                    <a:moveTo>
                      <a:pt x="2281" y="0"/>
                    </a:moveTo>
                    <a:cubicBezTo>
                      <a:pt x="1034" y="0"/>
                      <a:pt x="1" y="1034"/>
                      <a:pt x="1" y="2280"/>
                    </a:cubicBezTo>
                    <a:lnTo>
                      <a:pt x="1" y="21216"/>
                    </a:lnTo>
                    <a:cubicBezTo>
                      <a:pt x="1" y="22462"/>
                      <a:pt x="1034" y="23496"/>
                      <a:pt x="2281" y="23496"/>
                    </a:cubicBezTo>
                    <a:lnTo>
                      <a:pt x="21217" y="23496"/>
                    </a:lnTo>
                    <a:cubicBezTo>
                      <a:pt x="22494" y="23496"/>
                      <a:pt x="23497" y="22462"/>
                      <a:pt x="23497" y="21216"/>
                    </a:cubicBezTo>
                    <a:lnTo>
                      <a:pt x="23497" y="2280"/>
                    </a:lnTo>
                    <a:cubicBezTo>
                      <a:pt x="23497" y="1034"/>
                      <a:pt x="22463" y="0"/>
                      <a:pt x="21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75"/>
              <p:cNvSpPr/>
              <p:nvPr/>
            </p:nvSpPr>
            <p:spPr>
              <a:xfrm>
                <a:off x="5434325" y="2298075"/>
                <a:ext cx="541825" cy="541825"/>
              </a:xfrm>
              <a:custGeom>
                <a:rect b="b" l="l" r="r" t="t"/>
                <a:pathLst>
                  <a:path extrusionOk="0" h="21673" w="21673">
                    <a:moveTo>
                      <a:pt x="1368" y="1"/>
                    </a:moveTo>
                    <a:cubicBezTo>
                      <a:pt x="608" y="1"/>
                      <a:pt x="0" y="609"/>
                      <a:pt x="0" y="1369"/>
                    </a:cubicBezTo>
                    <a:lnTo>
                      <a:pt x="0" y="20305"/>
                    </a:lnTo>
                    <a:cubicBezTo>
                      <a:pt x="0" y="21065"/>
                      <a:pt x="608" y="21673"/>
                      <a:pt x="1368" y="21673"/>
                    </a:cubicBezTo>
                    <a:lnTo>
                      <a:pt x="20305" y="21673"/>
                    </a:lnTo>
                    <a:cubicBezTo>
                      <a:pt x="21064" y="21673"/>
                      <a:pt x="21672" y="21065"/>
                      <a:pt x="21672" y="20305"/>
                    </a:cubicBezTo>
                    <a:lnTo>
                      <a:pt x="21672" y="1369"/>
                    </a:lnTo>
                    <a:cubicBezTo>
                      <a:pt x="21672" y="609"/>
                      <a:pt x="21064" y="1"/>
                      <a:pt x="20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75"/>
              <p:cNvSpPr/>
              <p:nvPr/>
            </p:nvSpPr>
            <p:spPr>
              <a:xfrm>
                <a:off x="5434325" y="2407500"/>
                <a:ext cx="541825" cy="432400"/>
              </a:xfrm>
              <a:custGeom>
                <a:rect b="b" l="l" r="r" t="t"/>
                <a:pathLst>
                  <a:path extrusionOk="0" h="17296" w="21673">
                    <a:moveTo>
                      <a:pt x="6809" y="1"/>
                    </a:moveTo>
                    <a:lnTo>
                      <a:pt x="0" y="10092"/>
                    </a:lnTo>
                    <a:lnTo>
                      <a:pt x="0" y="15959"/>
                    </a:lnTo>
                    <a:cubicBezTo>
                      <a:pt x="0" y="16688"/>
                      <a:pt x="608" y="17296"/>
                      <a:pt x="1368" y="17296"/>
                    </a:cubicBezTo>
                    <a:lnTo>
                      <a:pt x="20305" y="17296"/>
                    </a:lnTo>
                    <a:cubicBezTo>
                      <a:pt x="21064" y="17296"/>
                      <a:pt x="21672" y="16688"/>
                      <a:pt x="21672" y="15928"/>
                    </a:cubicBezTo>
                    <a:lnTo>
                      <a:pt x="21672" y="13071"/>
                    </a:lnTo>
                    <a:lnTo>
                      <a:pt x="16931" y="5958"/>
                    </a:lnTo>
                    <a:lnTo>
                      <a:pt x="13891" y="10487"/>
                    </a:lnTo>
                    <a:lnTo>
                      <a:pt x="13618" y="10092"/>
                    </a:lnTo>
                    <a:lnTo>
                      <a:pt x="68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75"/>
              <p:cNvSpPr/>
              <p:nvPr/>
            </p:nvSpPr>
            <p:spPr>
              <a:xfrm>
                <a:off x="5745125" y="2369525"/>
                <a:ext cx="125400" cy="125400"/>
              </a:xfrm>
              <a:custGeom>
                <a:rect b="b" l="l" r="r" t="t"/>
                <a:pathLst>
                  <a:path extrusionOk="0" h="5016" w="5016">
                    <a:moveTo>
                      <a:pt x="2523" y="0"/>
                    </a:moveTo>
                    <a:cubicBezTo>
                      <a:pt x="1094" y="0"/>
                      <a:pt x="0" y="1094"/>
                      <a:pt x="0" y="2523"/>
                    </a:cubicBezTo>
                    <a:cubicBezTo>
                      <a:pt x="0" y="3921"/>
                      <a:pt x="1094" y="5015"/>
                      <a:pt x="2523" y="5015"/>
                    </a:cubicBezTo>
                    <a:cubicBezTo>
                      <a:pt x="3921" y="5015"/>
                      <a:pt x="5015" y="3891"/>
                      <a:pt x="5015" y="2523"/>
                    </a:cubicBezTo>
                    <a:cubicBezTo>
                      <a:pt x="5015" y="1155"/>
                      <a:pt x="3921" y="0"/>
                      <a:pt x="2523" y="0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75"/>
              <p:cNvSpPr/>
              <p:nvPr/>
            </p:nvSpPr>
            <p:spPr>
              <a:xfrm>
                <a:off x="7419925" y="1495650"/>
                <a:ext cx="637575" cy="637575"/>
              </a:xfrm>
              <a:custGeom>
                <a:rect b="b" l="l" r="r" t="t"/>
                <a:pathLst>
                  <a:path extrusionOk="0" h="25503" w="25503">
                    <a:moveTo>
                      <a:pt x="2158" y="0"/>
                    </a:moveTo>
                    <a:cubicBezTo>
                      <a:pt x="942" y="0"/>
                      <a:pt x="0" y="1003"/>
                      <a:pt x="0" y="2158"/>
                    </a:cubicBezTo>
                    <a:lnTo>
                      <a:pt x="0" y="23344"/>
                    </a:lnTo>
                    <a:cubicBezTo>
                      <a:pt x="0" y="24560"/>
                      <a:pt x="973" y="25502"/>
                      <a:pt x="2158" y="25502"/>
                    </a:cubicBezTo>
                    <a:lnTo>
                      <a:pt x="23314" y="25502"/>
                    </a:lnTo>
                    <a:cubicBezTo>
                      <a:pt x="24530" y="25502"/>
                      <a:pt x="25502" y="24499"/>
                      <a:pt x="25502" y="23344"/>
                    </a:cubicBezTo>
                    <a:lnTo>
                      <a:pt x="25502" y="2158"/>
                    </a:lnTo>
                    <a:cubicBezTo>
                      <a:pt x="25502" y="942"/>
                      <a:pt x="24499" y="0"/>
                      <a:pt x="23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75"/>
              <p:cNvSpPr/>
              <p:nvPr/>
            </p:nvSpPr>
            <p:spPr>
              <a:xfrm>
                <a:off x="7537700" y="1604300"/>
                <a:ext cx="402775" cy="419500"/>
              </a:xfrm>
              <a:custGeom>
                <a:rect b="b" l="l" r="r" t="t"/>
                <a:pathLst>
                  <a:path extrusionOk="0" h="16780" w="16111">
                    <a:moveTo>
                      <a:pt x="8055" y="5685"/>
                    </a:moveTo>
                    <a:cubicBezTo>
                      <a:pt x="9514" y="5685"/>
                      <a:pt x="10761" y="6901"/>
                      <a:pt x="10761" y="8390"/>
                    </a:cubicBezTo>
                    <a:cubicBezTo>
                      <a:pt x="10761" y="9879"/>
                      <a:pt x="9545" y="11095"/>
                      <a:pt x="8055" y="11095"/>
                    </a:cubicBezTo>
                    <a:cubicBezTo>
                      <a:pt x="6566" y="11095"/>
                      <a:pt x="5350" y="9879"/>
                      <a:pt x="5350" y="8390"/>
                    </a:cubicBezTo>
                    <a:cubicBezTo>
                      <a:pt x="5350" y="6901"/>
                      <a:pt x="6566" y="5685"/>
                      <a:pt x="8055" y="5685"/>
                    </a:cubicBezTo>
                    <a:close/>
                    <a:moveTo>
                      <a:pt x="6536" y="1"/>
                    </a:moveTo>
                    <a:lnTo>
                      <a:pt x="6049" y="2280"/>
                    </a:lnTo>
                    <a:cubicBezTo>
                      <a:pt x="5168" y="2524"/>
                      <a:pt x="4408" y="2980"/>
                      <a:pt x="3770" y="3587"/>
                    </a:cubicBezTo>
                    <a:lnTo>
                      <a:pt x="1520" y="2858"/>
                    </a:lnTo>
                    <a:lnTo>
                      <a:pt x="1" y="5502"/>
                    </a:lnTo>
                    <a:lnTo>
                      <a:pt x="1733" y="7053"/>
                    </a:lnTo>
                    <a:cubicBezTo>
                      <a:pt x="1672" y="7478"/>
                      <a:pt x="1581" y="7934"/>
                      <a:pt x="1581" y="8390"/>
                    </a:cubicBezTo>
                    <a:cubicBezTo>
                      <a:pt x="1581" y="8846"/>
                      <a:pt x="1642" y="9302"/>
                      <a:pt x="1733" y="9727"/>
                    </a:cubicBezTo>
                    <a:lnTo>
                      <a:pt x="1" y="11278"/>
                    </a:lnTo>
                    <a:lnTo>
                      <a:pt x="1520" y="13892"/>
                    </a:lnTo>
                    <a:lnTo>
                      <a:pt x="3770" y="13162"/>
                    </a:lnTo>
                    <a:cubicBezTo>
                      <a:pt x="4408" y="13770"/>
                      <a:pt x="5198" y="14226"/>
                      <a:pt x="6049" y="14499"/>
                    </a:cubicBezTo>
                    <a:lnTo>
                      <a:pt x="6536" y="16779"/>
                    </a:lnTo>
                    <a:lnTo>
                      <a:pt x="9575" y="16779"/>
                    </a:lnTo>
                    <a:lnTo>
                      <a:pt x="10062" y="14499"/>
                    </a:lnTo>
                    <a:cubicBezTo>
                      <a:pt x="10943" y="14226"/>
                      <a:pt x="11703" y="13770"/>
                      <a:pt x="12341" y="13162"/>
                    </a:cubicBezTo>
                    <a:lnTo>
                      <a:pt x="14590" y="13892"/>
                    </a:lnTo>
                    <a:lnTo>
                      <a:pt x="16110" y="11278"/>
                    </a:lnTo>
                    <a:lnTo>
                      <a:pt x="14347" y="9727"/>
                    </a:lnTo>
                    <a:cubicBezTo>
                      <a:pt x="14439" y="9302"/>
                      <a:pt x="14499" y="8846"/>
                      <a:pt x="14499" y="8390"/>
                    </a:cubicBezTo>
                    <a:cubicBezTo>
                      <a:pt x="14499" y="7934"/>
                      <a:pt x="14469" y="7478"/>
                      <a:pt x="14347" y="7053"/>
                    </a:cubicBezTo>
                    <a:lnTo>
                      <a:pt x="16110" y="5502"/>
                    </a:lnTo>
                    <a:lnTo>
                      <a:pt x="14590" y="2858"/>
                    </a:lnTo>
                    <a:lnTo>
                      <a:pt x="12341" y="3587"/>
                    </a:lnTo>
                    <a:cubicBezTo>
                      <a:pt x="11703" y="2980"/>
                      <a:pt x="10913" y="2524"/>
                      <a:pt x="10062" y="2280"/>
                    </a:cubicBezTo>
                    <a:lnTo>
                      <a:pt x="95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75"/>
              <p:cNvSpPr/>
              <p:nvPr/>
            </p:nvSpPr>
            <p:spPr>
              <a:xfrm>
                <a:off x="5079450" y="1802650"/>
                <a:ext cx="852625" cy="151225"/>
              </a:xfrm>
              <a:custGeom>
                <a:rect b="b" l="l" r="r" t="t"/>
                <a:pathLst>
                  <a:path extrusionOk="0" h="6049" w="34105">
                    <a:moveTo>
                      <a:pt x="1824" y="0"/>
                    </a:moveTo>
                    <a:cubicBezTo>
                      <a:pt x="791" y="0"/>
                      <a:pt x="0" y="821"/>
                      <a:pt x="0" y="1824"/>
                    </a:cubicBezTo>
                    <a:lnTo>
                      <a:pt x="0" y="4225"/>
                    </a:lnTo>
                    <a:cubicBezTo>
                      <a:pt x="0" y="5228"/>
                      <a:pt x="821" y="6049"/>
                      <a:pt x="1824" y="6049"/>
                    </a:cubicBezTo>
                    <a:lnTo>
                      <a:pt x="32281" y="6049"/>
                    </a:lnTo>
                    <a:cubicBezTo>
                      <a:pt x="33284" y="6049"/>
                      <a:pt x="34104" y="5198"/>
                      <a:pt x="34104" y="4225"/>
                    </a:cubicBezTo>
                    <a:lnTo>
                      <a:pt x="34104" y="1824"/>
                    </a:lnTo>
                    <a:cubicBezTo>
                      <a:pt x="34104" y="790"/>
                      <a:pt x="33284" y="0"/>
                      <a:pt x="32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75"/>
              <p:cNvSpPr/>
              <p:nvPr/>
            </p:nvSpPr>
            <p:spPr>
              <a:xfrm>
                <a:off x="5140250" y="1868000"/>
                <a:ext cx="730275" cy="19000"/>
              </a:xfrm>
              <a:custGeom>
                <a:rect b="b" l="l" r="r" t="t"/>
                <a:pathLst>
                  <a:path extrusionOk="0" h="760" w="29211">
                    <a:moveTo>
                      <a:pt x="365" y="0"/>
                    </a:moveTo>
                    <a:cubicBezTo>
                      <a:pt x="152" y="0"/>
                      <a:pt x="0" y="182"/>
                      <a:pt x="0" y="395"/>
                    </a:cubicBezTo>
                    <a:cubicBezTo>
                      <a:pt x="0" y="608"/>
                      <a:pt x="182" y="760"/>
                      <a:pt x="365" y="760"/>
                    </a:cubicBezTo>
                    <a:lnTo>
                      <a:pt x="28846" y="760"/>
                    </a:lnTo>
                    <a:cubicBezTo>
                      <a:pt x="29028" y="760"/>
                      <a:pt x="29210" y="608"/>
                      <a:pt x="29210" y="395"/>
                    </a:cubicBezTo>
                    <a:cubicBezTo>
                      <a:pt x="29210" y="152"/>
                      <a:pt x="29028" y="0"/>
                      <a:pt x="288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75"/>
              <p:cNvSpPr/>
              <p:nvPr/>
            </p:nvSpPr>
            <p:spPr>
              <a:xfrm>
                <a:off x="5140250" y="1868750"/>
                <a:ext cx="117050" cy="19025"/>
              </a:xfrm>
              <a:custGeom>
                <a:rect b="b" l="l" r="r" t="t"/>
                <a:pathLst>
                  <a:path extrusionOk="0" h="761" w="4682">
                    <a:moveTo>
                      <a:pt x="365" y="0"/>
                    </a:moveTo>
                    <a:cubicBezTo>
                      <a:pt x="182" y="0"/>
                      <a:pt x="0" y="152"/>
                      <a:pt x="0" y="396"/>
                    </a:cubicBezTo>
                    <a:cubicBezTo>
                      <a:pt x="0" y="578"/>
                      <a:pt x="152" y="760"/>
                      <a:pt x="365" y="760"/>
                    </a:cubicBezTo>
                    <a:lnTo>
                      <a:pt x="4681" y="760"/>
                    </a:lnTo>
                    <a:lnTo>
                      <a:pt x="4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75"/>
              <p:cNvSpPr/>
              <p:nvPr/>
            </p:nvSpPr>
            <p:spPr>
              <a:xfrm>
                <a:off x="5235225" y="1852800"/>
                <a:ext cx="49425" cy="49400"/>
              </a:xfrm>
              <a:custGeom>
                <a:rect b="b" l="l" r="r" t="t"/>
                <a:pathLst>
                  <a:path extrusionOk="0" h="1976" w="1977">
                    <a:moveTo>
                      <a:pt x="973" y="0"/>
                    </a:moveTo>
                    <a:cubicBezTo>
                      <a:pt x="426" y="0"/>
                      <a:pt x="1" y="456"/>
                      <a:pt x="1" y="973"/>
                    </a:cubicBezTo>
                    <a:cubicBezTo>
                      <a:pt x="1" y="1520"/>
                      <a:pt x="426" y="1976"/>
                      <a:pt x="973" y="1976"/>
                    </a:cubicBezTo>
                    <a:cubicBezTo>
                      <a:pt x="1520" y="1976"/>
                      <a:pt x="1976" y="1520"/>
                      <a:pt x="1976" y="973"/>
                    </a:cubicBezTo>
                    <a:cubicBezTo>
                      <a:pt x="1976" y="456"/>
                      <a:pt x="1520" y="0"/>
                      <a:pt x="9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5686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39" name="Google Shape;1539;p75"/>
              <p:cNvGrpSpPr/>
              <p:nvPr/>
            </p:nvGrpSpPr>
            <p:grpSpPr>
              <a:xfrm>
                <a:off x="6847314" y="2023795"/>
                <a:ext cx="622391" cy="623829"/>
                <a:chOff x="5096713" y="3964200"/>
                <a:chExt cx="324500" cy="325250"/>
              </a:xfrm>
            </p:grpSpPr>
            <p:sp>
              <p:nvSpPr>
                <p:cNvPr id="1540" name="Google Shape;1540;p75"/>
                <p:cNvSpPr/>
                <p:nvPr/>
              </p:nvSpPr>
              <p:spPr>
                <a:xfrm>
                  <a:off x="5096713" y="3964200"/>
                  <a:ext cx="324500" cy="325250"/>
                </a:xfrm>
                <a:custGeom>
                  <a:rect b="b" l="l" r="r" t="t"/>
                  <a:pathLst>
                    <a:path extrusionOk="0" h="13010" w="12980">
                      <a:moveTo>
                        <a:pt x="6445" y="699"/>
                      </a:moveTo>
                      <a:cubicBezTo>
                        <a:pt x="9636" y="699"/>
                        <a:pt x="12250" y="3313"/>
                        <a:pt x="12250" y="6505"/>
                      </a:cubicBezTo>
                      <a:cubicBezTo>
                        <a:pt x="12250" y="9697"/>
                        <a:pt x="9667" y="12311"/>
                        <a:pt x="6445" y="12311"/>
                      </a:cubicBezTo>
                      <a:cubicBezTo>
                        <a:pt x="3253" y="12311"/>
                        <a:pt x="639" y="9727"/>
                        <a:pt x="639" y="6505"/>
                      </a:cubicBezTo>
                      <a:cubicBezTo>
                        <a:pt x="639" y="3313"/>
                        <a:pt x="3253" y="699"/>
                        <a:pt x="6445" y="699"/>
                      </a:cubicBezTo>
                      <a:close/>
                      <a:moveTo>
                        <a:pt x="6475" y="0"/>
                      </a:moveTo>
                      <a:cubicBezTo>
                        <a:pt x="2919" y="0"/>
                        <a:pt x="1" y="2949"/>
                        <a:pt x="1" y="6505"/>
                      </a:cubicBezTo>
                      <a:cubicBezTo>
                        <a:pt x="1" y="10092"/>
                        <a:pt x="2888" y="13010"/>
                        <a:pt x="6475" y="13010"/>
                      </a:cubicBezTo>
                      <a:cubicBezTo>
                        <a:pt x="10062" y="13010"/>
                        <a:pt x="12980" y="10092"/>
                        <a:pt x="12980" y="6505"/>
                      </a:cubicBezTo>
                      <a:cubicBezTo>
                        <a:pt x="12980" y="2949"/>
                        <a:pt x="10062" y="0"/>
                        <a:pt x="64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57150">
                    <a:schemeClr val="dk1">
                      <a:alpha val="15686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1" name="Google Shape;1541;p75"/>
                <p:cNvSpPr/>
                <p:nvPr/>
              </p:nvSpPr>
              <p:spPr>
                <a:xfrm>
                  <a:off x="5185638" y="3964200"/>
                  <a:ext cx="144400" cy="325250"/>
                </a:xfrm>
                <a:custGeom>
                  <a:rect b="b" l="l" r="r" t="t"/>
                  <a:pathLst>
                    <a:path extrusionOk="0" h="13010" w="5776">
                      <a:moveTo>
                        <a:pt x="2888" y="699"/>
                      </a:moveTo>
                      <a:cubicBezTo>
                        <a:pt x="3952" y="699"/>
                        <a:pt x="5137" y="3101"/>
                        <a:pt x="5137" y="6505"/>
                      </a:cubicBezTo>
                      <a:cubicBezTo>
                        <a:pt x="5137" y="9940"/>
                        <a:pt x="3952" y="12311"/>
                        <a:pt x="2888" y="12311"/>
                      </a:cubicBezTo>
                      <a:cubicBezTo>
                        <a:pt x="1824" y="12311"/>
                        <a:pt x="638" y="9940"/>
                        <a:pt x="638" y="6505"/>
                      </a:cubicBezTo>
                      <a:cubicBezTo>
                        <a:pt x="638" y="3101"/>
                        <a:pt x="1824" y="699"/>
                        <a:pt x="2888" y="699"/>
                      </a:cubicBezTo>
                      <a:close/>
                      <a:moveTo>
                        <a:pt x="2888" y="0"/>
                      </a:moveTo>
                      <a:cubicBezTo>
                        <a:pt x="1307" y="0"/>
                        <a:pt x="0" y="2857"/>
                        <a:pt x="0" y="6505"/>
                      </a:cubicBezTo>
                      <a:cubicBezTo>
                        <a:pt x="0" y="10152"/>
                        <a:pt x="1307" y="13010"/>
                        <a:pt x="2888" y="13010"/>
                      </a:cubicBezTo>
                      <a:cubicBezTo>
                        <a:pt x="4499" y="13010"/>
                        <a:pt x="5775" y="10152"/>
                        <a:pt x="5775" y="6505"/>
                      </a:cubicBezTo>
                      <a:cubicBezTo>
                        <a:pt x="5775" y="2857"/>
                        <a:pt x="4529" y="0"/>
                        <a:pt x="28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57150">
                    <a:schemeClr val="dk1">
                      <a:alpha val="15686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2" name="Google Shape;1542;p75"/>
                <p:cNvSpPr/>
                <p:nvPr/>
              </p:nvSpPr>
              <p:spPr>
                <a:xfrm>
                  <a:off x="5104313" y="4119225"/>
                  <a:ext cx="307800" cy="15975"/>
                </a:xfrm>
                <a:custGeom>
                  <a:rect b="b" l="l" r="r" t="t"/>
                  <a:pathLst>
                    <a:path extrusionOk="0" h="639" w="12312">
                      <a:moveTo>
                        <a:pt x="1" y="0"/>
                      </a:moveTo>
                      <a:lnTo>
                        <a:pt x="1" y="638"/>
                      </a:lnTo>
                      <a:lnTo>
                        <a:pt x="12311" y="638"/>
                      </a:lnTo>
                      <a:lnTo>
                        <a:pt x="12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57150">
                    <a:schemeClr val="dk1">
                      <a:alpha val="15686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3" name="Google Shape;1543;p75"/>
                <p:cNvSpPr/>
                <p:nvPr/>
              </p:nvSpPr>
              <p:spPr>
                <a:xfrm>
                  <a:off x="5136238" y="4023475"/>
                  <a:ext cx="243200" cy="43325"/>
                </a:xfrm>
                <a:custGeom>
                  <a:rect b="b" l="l" r="r" t="t"/>
                  <a:pathLst>
                    <a:path extrusionOk="0" h="1733" w="9728">
                      <a:moveTo>
                        <a:pt x="456" y="0"/>
                      </a:moveTo>
                      <a:lnTo>
                        <a:pt x="0" y="456"/>
                      </a:lnTo>
                      <a:cubicBezTo>
                        <a:pt x="31" y="486"/>
                        <a:pt x="1307" y="1733"/>
                        <a:pt x="4864" y="1733"/>
                      </a:cubicBezTo>
                      <a:cubicBezTo>
                        <a:pt x="8420" y="1733"/>
                        <a:pt x="9697" y="486"/>
                        <a:pt x="9727" y="456"/>
                      </a:cubicBezTo>
                      <a:lnTo>
                        <a:pt x="9271" y="0"/>
                      </a:lnTo>
                      <a:cubicBezTo>
                        <a:pt x="9271" y="0"/>
                        <a:pt x="8147" y="1094"/>
                        <a:pt x="4864" y="1094"/>
                      </a:cubicBezTo>
                      <a:cubicBezTo>
                        <a:pt x="1581" y="1094"/>
                        <a:pt x="456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57150">
                    <a:schemeClr val="dk1">
                      <a:alpha val="15686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4" name="Google Shape;1544;p75"/>
                <p:cNvSpPr/>
                <p:nvPr/>
              </p:nvSpPr>
              <p:spPr>
                <a:xfrm>
                  <a:off x="5136238" y="4187600"/>
                  <a:ext cx="243200" cy="44100"/>
                </a:xfrm>
                <a:custGeom>
                  <a:rect b="b" l="l" r="r" t="t"/>
                  <a:pathLst>
                    <a:path extrusionOk="0" h="1764" w="9728">
                      <a:moveTo>
                        <a:pt x="4864" y="1"/>
                      </a:moveTo>
                      <a:cubicBezTo>
                        <a:pt x="1277" y="1"/>
                        <a:pt x="31" y="1247"/>
                        <a:pt x="0" y="1308"/>
                      </a:cubicBezTo>
                      <a:lnTo>
                        <a:pt x="456" y="1764"/>
                      </a:lnTo>
                      <a:cubicBezTo>
                        <a:pt x="456" y="1764"/>
                        <a:pt x="1581" y="639"/>
                        <a:pt x="4864" y="639"/>
                      </a:cubicBezTo>
                      <a:cubicBezTo>
                        <a:pt x="8147" y="639"/>
                        <a:pt x="9271" y="1764"/>
                        <a:pt x="9271" y="1764"/>
                      </a:cubicBezTo>
                      <a:lnTo>
                        <a:pt x="9727" y="1308"/>
                      </a:lnTo>
                      <a:cubicBezTo>
                        <a:pt x="9697" y="1247"/>
                        <a:pt x="8450" y="1"/>
                        <a:pt x="4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rotWithShape="0" algn="bl" dir="5400000" dist="57150">
                    <a:schemeClr val="dk1">
                      <a:alpha val="15686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45" name="Google Shape;1545;p75"/>
            <p:cNvGrpSpPr/>
            <p:nvPr/>
          </p:nvGrpSpPr>
          <p:grpSpPr>
            <a:xfrm>
              <a:off x="6016600" y="1843700"/>
              <a:ext cx="541250" cy="541250"/>
              <a:chOff x="4166475" y="4220125"/>
              <a:chExt cx="541250" cy="541250"/>
            </a:xfrm>
          </p:grpSpPr>
          <p:sp>
            <p:nvSpPr>
              <p:cNvPr id="1546" name="Google Shape;1546;p75"/>
              <p:cNvSpPr/>
              <p:nvPr/>
            </p:nvSpPr>
            <p:spPr>
              <a:xfrm>
                <a:off x="4220675" y="4597075"/>
                <a:ext cx="110125" cy="110925"/>
              </a:xfrm>
              <a:custGeom>
                <a:rect b="b" l="l" r="r" t="t"/>
                <a:pathLst>
                  <a:path extrusionOk="0" h="4437" w="4405">
                    <a:moveTo>
                      <a:pt x="2202" y="0"/>
                    </a:moveTo>
                    <a:cubicBezTo>
                      <a:pt x="968" y="0"/>
                      <a:pt x="1" y="1001"/>
                      <a:pt x="1" y="2235"/>
                    </a:cubicBezTo>
                    <a:cubicBezTo>
                      <a:pt x="1" y="3436"/>
                      <a:pt x="968" y="4437"/>
                      <a:pt x="2202" y="4437"/>
                    </a:cubicBezTo>
                    <a:cubicBezTo>
                      <a:pt x="3437" y="4437"/>
                      <a:pt x="4404" y="3436"/>
                      <a:pt x="4404" y="2235"/>
                    </a:cubicBezTo>
                    <a:cubicBezTo>
                      <a:pt x="4404" y="1001"/>
                      <a:pt x="3437" y="0"/>
                      <a:pt x="2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7647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75"/>
              <p:cNvSpPr/>
              <p:nvPr/>
            </p:nvSpPr>
            <p:spPr>
              <a:xfrm>
                <a:off x="4542575" y="4275175"/>
                <a:ext cx="110100" cy="110925"/>
              </a:xfrm>
              <a:custGeom>
                <a:rect b="b" l="l" r="r" t="t"/>
                <a:pathLst>
                  <a:path extrusionOk="0" h="4437" w="4404">
                    <a:moveTo>
                      <a:pt x="2202" y="0"/>
                    </a:moveTo>
                    <a:cubicBezTo>
                      <a:pt x="1001" y="0"/>
                      <a:pt x="1" y="1001"/>
                      <a:pt x="1" y="2235"/>
                    </a:cubicBezTo>
                    <a:cubicBezTo>
                      <a:pt x="1" y="3436"/>
                      <a:pt x="1001" y="4437"/>
                      <a:pt x="2202" y="4437"/>
                    </a:cubicBezTo>
                    <a:cubicBezTo>
                      <a:pt x="3437" y="4437"/>
                      <a:pt x="4404" y="3436"/>
                      <a:pt x="4404" y="2235"/>
                    </a:cubicBezTo>
                    <a:cubicBezTo>
                      <a:pt x="4404" y="1001"/>
                      <a:pt x="3437" y="0"/>
                      <a:pt x="2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7647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75"/>
              <p:cNvSpPr/>
              <p:nvPr/>
            </p:nvSpPr>
            <p:spPr>
              <a:xfrm>
                <a:off x="4212900" y="4273500"/>
                <a:ext cx="448400" cy="434500"/>
              </a:xfrm>
              <a:custGeom>
                <a:rect b="b" l="l" r="r" t="t"/>
                <a:pathLst>
                  <a:path extrusionOk="0" h="17380" w="17936">
                    <a:moveTo>
                      <a:pt x="4232" y="0"/>
                    </a:moveTo>
                    <a:cubicBezTo>
                      <a:pt x="1893" y="0"/>
                      <a:pt x="1" y="2078"/>
                      <a:pt x="312" y="4504"/>
                    </a:cubicBezTo>
                    <a:cubicBezTo>
                      <a:pt x="512" y="6238"/>
                      <a:pt x="1880" y="7673"/>
                      <a:pt x="3648" y="7906"/>
                    </a:cubicBezTo>
                    <a:cubicBezTo>
                      <a:pt x="3881" y="7956"/>
                      <a:pt x="4106" y="7981"/>
                      <a:pt x="4327" y="7981"/>
                    </a:cubicBezTo>
                    <a:cubicBezTo>
                      <a:pt x="4548" y="7981"/>
                      <a:pt x="4765" y="7956"/>
                      <a:pt x="4982" y="7906"/>
                    </a:cubicBezTo>
                    <a:cubicBezTo>
                      <a:pt x="5197" y="7868"/>
                      <a:pt x="5413" y="7849"/>
                      <a:pt x="5628" y="7849"/>
                    </a:cubicBezTo>
                    <a:cubicBezTo>
                      <a:pt x="6713" y="7849"/>
                      <a:pt x="7772" y="8322"/>
                      <a:pt x="8551" y="9074"/>
                    </a:cubicBezTo>
                    <a:cubicBezTo>
                      <a:pt x="9485" y="10008"/>
                      <a:pt x="9985" y="11342"/>
                      <a:pt x="9719" y="12676"/>
                    </a:cubicBezTo>
                    <a:cubicBezTo>
                      <a:pt x="9652" y="13077"/>
                      <a:pt x="9652" y="13544"/>
                      <a:pt x="9719" y="14011"/>
                    </a:cubicBezTo>
                    <a:cubicBezTo>
                      <a:pt x="9985" y="15745"/>
                      <a:pt x="11453" y="17146"/>
                      <a:pt x="13154" y="17346"/>
                    </a:cubicBezTo>
                    <a:cubicBezTo>
                      <a:pt x="13328" y="17369"/>
                      <a:pt x="13501" y="17380"/>
                      <a:pt x="13671" y="17380"/>
                    </a:cubicBezTo>
                    <a:cubicBezTo>
                      <a:pt x="16014" y="17380"/>
                      <a:pt x="17935" y="15302"/>
                      <a:pt x="17624" y="12876"/>
                    </a:cubicBezTo>
                    <a:cubicBezTo>
                      <a:pt x="17391" y="11142"/>
                      <a:pt x="16023" y="9708"/>
                      <a:pt x="14289" y="9474"/>
                    </a:cubicBezTo>
                    <a:cubicBezTo>
                      <a:pt x="14055" y="9424"/>
                      <a:pt x="13822" y="9399"/>
                      <a:pt x="13596" y="9399"/>
                    </a:cubicBezTo>
                    <a:cubicBezTo>
                      <a:pt x="13371" y="9399"/>
                      <a:pt x="13154" y="9424"/>
                      <a:pt x="12954" y="9474"/>
                    </a:cubicBezTo>
                    <a:cubicBezTo>
                      <a:pt x="12739" y="9513"/>
                      <a:pt x="12523" y="9531"/>
                      <a:pt x="12308" y="9531"/>
                    </a:cubicBezTo>
                    <a:cubicBezTo>
                      <a:pt x="11222" y="9531"/>
                      <a:pt x="10159" y="9058"/>
                      <a:pt x="9352" y="8306"/>
                    </a:cubicBezTo>
                    <a:cubicBezTo>
                      <a:pt x="8451" y="7372"/>
                      <a:pt x="7951" y="6038"/>
                      <a:pt x="8184" y="4704"/>
                    </a:cubicBezTo>
                    <a:cubicBezTo>
                      <a:pt x="8251" y="4304"/>
                      <a:pt x="8251" y="3837"/>
                      <a:pt x="8184" y="3370"/>
                    </a:cubicBezTo>
                    <a:cubicBezTo>
                      <a:pt x="7917" y="1635"/>
                      <a:pt x="6483" y="234"/>
                      <a:pt x="4748" y="34"/>
                    </a:cubicBezTo>
                    <a:cubicBezTo>
                      <a:pt x="4574" y="11"/>
                      <a:pt x="4402" y="0"/>
                      <a:pt x="4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7647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75"/>
              <p:cNvSpPr/>
              <p:nvPr/>
            </p:nvSpPr>
            <p:spPr>
              <a:xfrm>
                <a:off x="4166475" y="4220125"/>
                <a:ext cx="541250" cy="541250"/>
              </a:xfrm>
              <a:custGeom>
                <a:rect b="b" l="l" r="r" t="t"/>
                <a:pathLst>
                  <a:path extrusionOk="0" h="21650" w="21650">
                    <a:moveTo>
                      <a:pt x="1669" y="334"/>
                    </a:moveTo>
                    <a:lnTo>
                      <a:pt x="1669" y="368"/>
                    </a:lnTo>
                    <a:lnTo>
                      <a:pt x="19982" y="368"/>
                    </a:lnTo>
                    <a:cubicBezTo>
                      <a:pt x="20682" y="368"/>
                      <a:pt x="21249" y="968"/>
                      <a:pt x="21249" y="1669"/>
                    </a:cubicBezTo>
                    <a:lnTo>
                      <a:pt x="21249" y="19948"/>
                    </a:lnTo>
                    <a:cubicBezTo>
                      <a:pt x="21249" y="20649"/>
                      <a:pt x="20682" y="21216"/>
                      <a:pt x="19982" y="21216"/>
                    </a:cubicBezTo>
                    <a:lnTo>
                      <a:pt x="1669" y="21216"/>
                    </a:lnTo>
                    <a:cubicBezTo>
                      <a:pt x="935" y="21216"/>
                      <a:pt x="368" y="20649"/>
                      <a:pt x="368" y="19948"/>
                    </a:cubicBezTo>
                    <a:lnTo>
                      <a:pt x="368" y="1635"/>
                    </a:lnTo>
                    <a:cubicBezTo>
                      <a:pt x="368" y="935"/>
                      <a:pt x="968" y="334"/>
                      <a:pt x="1669" y="334"/>
                    </a:cubicBezTo>
                    <a:close/>
                    <a:moveTo>
                      <a:pt x="1669" y="1"/>
                    </a:moveTo>
                    <a:cubicBezTo>
                      <a:pt x="735" y="1"/>
                      <a:pt x="1" y="768"/>
                      <a:pt x="1" y="1669"/>
                    </a:cubicBezTo>
                    <a:lnTo>
                      <a:pt x="1" y="19982"/>
                    </a:lnTo>
                    <a:cubicBezTo>
                      <a:pt x="1" y="20882"/>
                      <a:pt x="735" y="21650"/>
                      <a:pt x="1669" y="21650"/>
                    </a:cubicBezTo>
                    <a:lnTo>
                      <a:pt x="19982" y="21650"/>
                    </a:lnTo>
                    <a:cubicBezTo>
                      <a:pt x="20882" y="21650"/>
                      <a:pt x="21649" y="20882"/>
                      <a:pt x="21649" y="19982"/>
                    </a:cubicBezTo>
                    <a:lnTo>
                      <a:pt x="21649" y="1669"/>
                    </a:lnTo>
                    <a:cubicBezTo>
                      <a:pt x="21649" y="768"/>
                      <a:pt x="20882" y="1"/>
                      <a:pt x="199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47625">
                  <a:schemeClr val="dk1">
                    <a:alpha val="17647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50" name="Google Shape;1550;p75"/>
          <p:cNvSpPr/>
          <p:nvPr/>
        </p:nvSpPr>
        <p:spPr>
          <a:xfrm>
            <a:off x="6318075" y="871650"/>
            <a:ext cx="356425" cy="355650"/>
          </a:xfrm>
          <a:custGeom>
            <a:rect b="b" l="l" r="r" t="t"/>
            <a:pathLst>
              <a:path extrusionOk="0" h="14226" w="14257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57150">
              <a:schemeClr val="dk1">
                <a:alpha val="15686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75"/>
          <p:cNvSpPr/>
          <p:nvPr/>
        </p:nvSpPr>
        <p:spPr>
          <a:xfrm>
            <a:off x="8063250" y="4052650"/>
            <a:ext cx="250775" cy="250775"/>
          </a:xfrm>
          <a:custGeom>
            <a:rect b="b" l="l" r="r" t="t"/>
            <a:pathLst>
              <a:path extrusionOk="0" h="10031" w="10031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47625">
              <a:schemeClr val="dk1">
                <a:alpha val="1490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8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76"/>
          <p:cNvSpPr txBox="1"/>
          <p:nvPr>
            <p:ph type="title"/>
          </p:nvPr>
        </p:nvSpPr>
        <p:spPr>
          <a:xfrm>
            <a:off x="710150" y="1010125"/>
            <a:ext cx="335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000"/>
              <a:t> DESCRIPTION</a:t>
            </a:r>
            <a:endParaRPr sz="3000"/>
          </a:p>
        </p:txBody>
      </p:sp>
      <p:pic>
        <p:nvPicPr>
          <p:cNvPr id="1557" name="Google Shape;155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975" y="747650"/>
            <a:ext cx="3685200" cy="387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7"/>
          <p:cNvSpPr txBox="1"/>
          <p:nvPr>
            <p:ph type="title"/>
          </p:nvPr>
        </p:nvSpPr>
        <p:spPr>
          <a:xfrm>
            <a:off x="709450" y="692400"/>
            <a:ext cx="77145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Team Working Agreement</a:t>
            </a:r>
            <a:endParaRPr sz="2600"/>
          </a:p>
        </p:txBody>
      </p:sp>
      <p:pic>
        <p:nvPicPr>
          <p:cNvPr id="1563" name="Google Shape;156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42" y="1074613"/>
            <a:ext cx="3274657" cy="374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100" y="1094463"/>
            <a:ext cx="3344774" cy="370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Online News App by Slidesgo">
  <a:themeElements>
    <a:clrScheme name="Simple Light">
      <a:dk1>
        <a:srgbClr val="17336B"/>
      </a:dk1>
      <a:lt1>
        <a:srgbClr val="F9F8FF"/>
      </a:lt1>
      <a:dk2>
        <a:srgbClr val="66BEE9"/>
      </a:dk2>
      <a:lt2>
        <a:srgbClr val="4EB3E4"/>
      </a:lt2>
      <a:accent1>
        <a:srgbClr val="FFD65F"/>
      </a:accent1>
      <a:accent2>
        <a:srgbClr val="FDA0B4"/>
      </a:accent2>
      <a:accent3>
        <a:srgbClr val="E951C2"/>
      </a:accent3>
      <a:accent4>
        <a:srgbClr val="60D8F4"/>
      </a:accent4>
      <a:accent5>
        <a:srgbClr val="81EEEB"/>
      </a:accent5>
      <a:accent6>
        <a:srgbClr val="DF5F69"/>
      </a:accent6>
      <a:hlink>
        <a:srgbClr val="0D28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